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83" r:id="rId3"/>
    <p:sldId id="395" r:id="rId4"/>
    <p:sldId id="383" r:id="rId5"/>
    <p:sldId id="381" r:id="rId6"/>
    <p:sldId id="401" r:id="rId7"/>
    <p:sldId id="402" r:id="rId8"/>
    <p:sldId id="404" r:id="rId9"/>
    <p:sldId id="398" r:id="rId10"/>
    <p:sldId id="405" r:id="rId11"/>
    <p:sldId id="408" r:id="rId12"/>
    <p:sldId id="409" r:id="rId13"/>
    <p:sldId id="406" r:id="rId14"/>
    <p:sldId id="410" r:id="rId15"/>
    <p:sldId id="411" r:id="rId16"/>
    <p:sldId id="413" r:id="rId17"/>
    <p:sldId id="415" r:id="rId18"/>
    <p:sldId id="417" r:id="rId19"/>
    <p:sldId id="418" r:id="rId20"/>
    <p:sldId id="419" r:id="rId21"/>
    <p:sldId id="420" r:id="rId22"/>
    <p:sldId id="421" r:id="rId23"/>
    <p:sldId id="422" r:id="rId24"/>
    <p:sldId id="424" r:id="rId25"/>
    <p:sldId id="423" r:id="rId26"/>
    <p:sldId id="428" r:id="rId27"/>
    <p:sldId id="426" r:id="rId28"/>
    <p:sldId id="429" r:id="rId29"/>
    <p:sldId id="430" r:id="rId30"/>
    <p:sldId id="431" r:id="rId31"/>
    <p:sldId id="427" r:id="rId32"/>
    <p:sldId id="432" r:id="rId33"/>
    <p:sldId id="433" r:id="rId34"/>
    <p:sldId id="434" r:id="rId35"/>
    <p:sldId id="412" r:id="rId36"/>
    <p:sldId id="407" r:id="rId37"/>
    <p:sldId id="40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, Preke [Student]" initials="WP[" lastIdx="2" clrIdx="0">
    <p:extLst>
      <p:ext uri="{19B8F6BF-5375-455C-9EA6-DF929625EA0E}">
        <p15:presenceInfo xmlns:p15="http://schemas.microsoft.com/office/powerpoint/2012/main" userId="S::18071135r@connect.polyu.hk::9a4ab2e1-4fca-4d37-b404-97e243649d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FFF"/>
    <a:srgbClr val="ED7D31"/>
    <a:srgbClr val="5990C2"/>
    <a:srgbClr val="B07852"/>
    <a:srgbClr val="55E4EA"/>
    <a:srgbClr val="93162C"/>
    <a:srgbClr val="4E5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/>
    <p:restoredTop sz="90698" autoAdjust="0"/>
  </p:normalViewPr>
  <p:slideViewPr>
    <p:cSldViewPr snapToGrid="0">
      <p:cViewPr varScale="1">
        <p:scale>
          <a:sx n="132" d="100"/>
          <a:sy n="132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NG, Mengyuan [COMP]" userId="e97246e3-2e52-48d0-a0c8-167e1a1e72a8" providerId="ADAL" clId="{8A22C847-8A69-436D-908E-00D74EFF430E}"/>
    <pc:docChg chg="custSel modSld">
      <pc:chgData name="ZHANG, Mengyuan [COMP]" userId="e97246e3-2e52-48d0-a0c8-167e1a1e72a8" providerId="ADAL" clId="{8A22C847-8A69-436D-908E-00D74EFF430E}" dt="2023-04-25T08:07:49.711" v="0" actId="478"/>
      <pc:docMkLst>
        <pc:docMk/>
      </pc:docMkLst>
      <pc:sldChg chg="delSp mod">
        <pc:chgData name="ZHANG, Mengyuan [COMP]" userId="e97246e3-2e52-48d0-a0c8-167e1a1e72a8" providerId="ADAL" clId="{8A22C847-8A69-436D-908E-00D74EFF430E}" dt="2023-04-25T08:07:49.711" v="0" actId="478"/>
        <pc:sldMkLst>
          <pc:docMk/>
          <pc:sldMk cId="3795476976" sldId="365"/>
        </pc:sldMkLst>
        <pc:inkChg chg="del">
          <ac:chgData name="ZHANG, Mengyuan [COMP]" userId="e97246e3-2e52-48d0-a0c8-167e1a1e72a8" providerId="ADAL" clId="{8A22C847-8A69-436D-908E-00D74EFF430E}" dt="2023-04-25T08:07:49.711" v="0" actId="478"/>
          <ac:inkMkLst>
            <pc:docMk/>
            <pc:sldMk cId="3795476976" sldId="365"/>
            <ac:inkMk id="8" creationId="{41ADB983-D5C9-EC12-426F-0E529D7DC471}"/>
          </ac:inkMkLst>
        </pc:inkChg>
      </pc:sldChg>
    </pc:docChg>
  </pc:docChgLst>
  <pc:docChgLst>
    <pc:chgData name="ZHANG, Mengyuan [COMP]" userId="e97246e3-2e52-48d0-a0c8-167e1a1e72a8" providerId="ADAL" clId="{9CEDA89D-721A-46DC-8398-DF320864D0F6}"/>
    <pc:docChg chg="custSel modSld">
      <pc:chgData name="ZHANG, Mengyuan [COMP]" userId="e97246e3-2e52-48d0-a0c8-167e1a1e72a8" providerId="ADAL" clId="{9CEDA89D-721A-46DC-8398-DF320864D0F6}" dt="2023-06-14T08:29:53.299" v="1" actId="478"/>
      <pc:docMkLst>
        <pc:docMk/>
      </pc:docMkLst>
      <pc:sldChg chg="delSp mod">
        <pc:chgData name="ZHANG, Mengyuan [COMP]" userId="e97246e3-2e52-48d0-a0c8-167e1a1e72a8" providerId="ADAL" clId="{9CEDA89D-721A-46DC-8398-DF320864D0F6}" dt="2023-06-14T08:29:53.299" v="1" actId="478"/>
        <pc:sldMkLst>
          <pc:docMk/>
          <pc:sldMk cId="1383959310" sldId="350"/>
        </pc:sldMkLst>
        <pc:inkChg chg="del">
          <ac:chgData name="ZHANG, Mengyuan [COMP]" userId="e97246e3-2e52-48d0-a0c8-167e1a1e72a8" providerId="ADAL" clId="{9CEDA89D-721A-46DC-8398-DF320864D0F6}" dt="2023-06-14T08:29:53.299" v="1" actId="478"/>
          <ac:inkMkLst>
            <pc:docMk/>
            <pc:sldMk cId="1383959310" sldId="350"/>
            <ac:inkMk id="5" creationId="{549AAD5D-107F-0226-E1BA-8242C3196927}"/>
          </ac:inkMkLst>
        </pc:inkChg>
      </pc:sldChg>
      <pc:sldChg chg="delSp mod">
        <pc:chgData name="ZHANG, Mengyuan [COMP]" userId="e97246e3-2e52-48d0-a0c8-167e1a1e72a8" providerId="ADAL" clId="{9CEDA89D-721A-46DC-8398-DF320864D0F6}" dt="2023-06-01T08:55:13.714" v="0" actId="478"/>
        <pc:sldMkLst>
          <pc:docMk/>
          <pc:sldMk cId="3662986480" sldId="357"/>
        </pc:sldMkLst>
        <pc:inkChg chg="del">
          <ac:chgData name="ZHANG, Mengyuan [COMP]" userId="e97246e3-2e52-48d0-a0c8-167e1a1e72a8" providerId="ADAL" clId="{9CEDA89D-721A-46DC-8398-DF320864D0F6}" dt="2023-06-01T08:55:13.714" v="0" actId="478"/>
          <ac:inkMkLst>
            <pc:docMk/>
            <pc:sldMk cId="3662986480" sldId="357"/>
            <ac:inkMk id="5" creationId="{F3A22A6A-EB20-A8C0-AC12-6408676E5327}"/>
          </ac:inkMkLst>
        </pc:inkChg>
      </pc:sldChg>
    </pc:docChg>
  </pc:docChgLst>
  <pc:docChgLst>
    <pc:chgData name="ZHANG, Mengyuan [COMP]" userId="e97246e3-2e52-48d0-a0c8-167e1a1e72a8" providerId="ADAL" clId="{94993F3C-C437-4087-B11C-58F768D81E2F}"/>
    <pc:docChg chg="undo redo custSel addSld delSld modSld sldOrd">
      <pc:chgData name="ZHANG, Mengyuan [COMP]" userId="e97246e3-2e52-48d0-a0c8-167e1a1e72a8" providerId="ADAL" clId="{94993F3C-C437-4087-B11C-58F768D81E2F}" dt="2021-07-05T09:58:13.742" v="16664" actId="20577"/>
      <pc:docMkLst>
        <pc:docMk/>
      </pc:docMkLst>
      <pc:sldChg chg="modSp mod">
        <pc:chgData name="ZHANG, Mengyuan [COMP]" userId="e97246e3-2e52-48d0-a0c8-167e1a1e72a8" providerId="ADAL" clId="{94993F3C-C437-4087-B11C-58F768D81E2F}" dt="2021-07-05T02:21:54.406" v="3495" actId="20577"/>
        <pc:sldMkLst>
          <pc:docMk/>
          <pc:sldMk cId="406373961" sldId="256"/>
        </pc:sldMkLst>
        <pc:spChg chg="mod">
          <ac:chgData name="ZHANG, Mengyuan [COMP]" userId="e97246e3-2e52-48d0-a0c8-167e1a1e72a8" providerId="ADAL" clId="{94993F3C-C437-4087-B11C-58F768D81E2F}" dt="2021-07-05T02:21:54.406" v="3495" actId="20577"/>
          <ac:spMkLst>
            <pc:docMk/>
            <pc:sldMk cId="406373961" sldId="256"/>
            <ac:spMk id="5" creationId="{4752E877-430C-4756-8D7D-177CE35065FE}"/>
          </ac:spMkLst>
        </pc:spChg>
      </pc:sldChg>
      <pc:sldChg chg="modSp mod">
        <pc:chgData name="ZHANG, Mengyuan [COMP]" userId="e97246e3-2e52-48d0-a0c8-167e1a1e72a8" providerId="ADAL" clId="{94993F3C-C437-4087-B11C-58F768D81E2F}" dt="2021-07-05T02:21:48.255" v="3483" actId="20577"/>
        <pc:sldMkLst>
          <pc:docMk/>
          <pc:sldMk cId="2609938716" sldId="283"/>
        </pc:sldMkLst>
        <pc:spChg chg="mod">
          <ac:chgData name="ZHANG, Mengyuan [COMP]" userId="e97246e3-2e52-48d0-a0c8-167e1a1e72a8" providerId="ADAL" clId="{94993F3C-C437-4087-B11C-58F768D81E2F}" dt="2021-07-05T02:21:48.255" v="3483" actId="20577"/>
          <ac:spMkLst>
            <pc:docMk/>
            <pc:sldMk cId="2609938716" sldId="283"/>
            <ac:spMk id="3" creationId="{0EDD02FC-F948-4FAF-87F4-D94795ACCB9C}"/>
          </ac:spMkLst>
        </pc:spChg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1993030805" sldId="290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1603061048" sldId="291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590606645" sldId="292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268646397" sldId="293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3706234623" sldId="294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3794582932" sldId="295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2080366256" sldId="296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4254251399" sldId="297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3813839431" sldId="298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1510437583" sldId="299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1118715084" sldId="300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2809798143" sldId="301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2655793978" sldId="302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2541879703" sldId="303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4285332839" sldId="304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2150625649" sldId="305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3032450511" sldId="306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1108550479" sldId="307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4124201986" sldId="308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3929344809" sldId="310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1934253470" sldId="311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1797929929" sldId="312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4247394558" sldId="313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324085405" sldId="314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4098336512" sldId="315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1947423468" sldId="317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3447647174" sldId="318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2878651755" sldId="319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1907933497" sldId="320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1269019021" sldId="321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344897829" sldId="322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3912238485" sldId="323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2418950488" sldId="324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3731186894" sldId="325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1310051308" sldId="326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2885426599" sldId="327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1669979023" sldId="328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3197306011" sldId="329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2279238217" sldId="330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2568493537" sldId="331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270854867" sldId="332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1192451746" sldId="333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17799872" sldId="334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3608552264" sldId="335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2719430762" sldId="336"/>
        </pc:sldMkLst>
      </pc:sldChg>
      <pc:sldChg chg="del">
        <pc:chgData name="ZHANG, Mengyuan [COMP]" userId="e97246e3-2e52-48d0-a0c8-167e1a1e72a8" providerId="ADAL" clId="{94993F3C-C437-4087-B11C-58F768D81E2F}" dt="2021-07-05T01:42:53.933" v="739" actId="47"/>
        <pc:sldMkLst>
          <pc:docMk/>
          <pc:sldMk cId="1451413964" sldId="337"/>
        </pc:sldMkLst>
      </pc:sldChg>
      <pc:sldChg chg="addSp delSp modSp new mod modAnim">
        <pc:chgData name="ZHANG, Mengyuan [COMP]" userId="e97246e3-2e52-48d0-a0c8-167e1a1e72a8" providerId="ADAL" clId="{94993F3C-C437-4087-B11C-58F768D81E2F}" dt="2021-07-05T01:25:14.440" v="134"/>
        <pc:sldMkLst>
          <pc:docMk/>
          <pc:sldMk cId="2814346673" sldId="338"/>
        </pc:sldMkLst>
        <pc:spChg chg="mod">
          <ac:chgData name="ZHANG, Mengyuan [COMP]" userId="e97246e3-2e52-48d0-a0c8-167e1a1e72a8" providerId="ADAL" clId="{94993F3C-C437-4087-B11C-58F768D81E2F}" dt="2021-07-05T01:20:59.666" v="62" actId="20577"/>
          <ac:spMkLst>
            <pc:docMk/>
            <pc:sldMk cId="2814346673" sldId="338"/>
            <ac:spMk id="2" creationId="{A78D72D7-8EBB-407A-8585-5BF890036608}"/>
          </ac:spMkLst>
        </pc:spChg>
        <pc:spChg chg="mod">
          <ac:chgData name="ZHANG, Mengyuan [COMP]" userId="e97246e3-2e52-48d0-a0c8-167e1a1e72a8" providerId="ADAL" clId="{94993F3C-C437-4087-B11C-58F768D81E2F}" dt="2021-07-05T01:22:59.822" v="116" actId="20577"/>
          <ac:spMkLst>
            <pc:docMk/>
            <pc:sldMk cId="2814346673" sldId="338"/>
            <ac:spMk id="3" creationId="{2B480F30-21EE-4E72-AD84-1829486AABF6}"/>
          </ac:spMkLst>
        </pc:spChg>
        <pc:spChg chg="add mod">
          <ac:chgData name="ZHANG, Mengyuan [COMP]" userId="e97246e3-2e52-48d0-a0c8-167e1a1e72a8" providerId="ADAL" clId="{94993F3C-C437-4087-B11C-58F768D81E2F}" dt="2021-07-05T01:24:57.905" v="130" actId="1076"/>
          <ac:spMkLst>
            <pc:docMk/>
            <pc:sldMk cId="2814346673" sldId="338"/>
            <ac:spMk id="8" creationId="{5F940D37-5506-47C4-A6DC-41E7DD75FE56}"/>
          </ac:spMkLst>
        </pc:spChg>
        <pc:graphicFrameChg chg="add mod modGraphic">
          <ac:chgData name="ZHANG, Mengyuan [COMP]" userId="e97246e3-2e52-48d0-a0c8-167e1a1e72a8" providerId="ADAL" clId="{94993F3C-C437-4087-B11C-58F768D81E2F}" dt="2021-07-05T01:23:13.218" v="117" actId="1076"/>
          <ac:graphicFrameMkLst>
            <pc:docMk/>
            <pc:sldMk cId="2814346673" sldId="338"/>
            <ac:graphicFrameMk id="7" creationId="{32F44C29-1111-487A-BF60-3E826D5B97DB}"/>
          </ac:graphicFrameMkLst>
        </pc:graphicFrameChg>
        <pc:picChg chg="add del mod">
          <ac:chgData name="ZHANG, Mengyuan [COMP]" userId="e97246e3-2e52-48d0-a0c8-167e1a1e72a8" providerId="ADAL" clId="{94993F3C-C437-4087-B11C-58F768D81E2F}" dt="2021-07-05T01:11:41.020" v="21" actId="21"/>
          <ac:picMkLst>
            <pc:docMk/>
            <pc:sldMk cId="2814346673" sldId="338"/>
            <ac:picMk id="6" creationId="{50A21F7B-473C-4B26-BAF6-208107954950}"/>
          </ac:picMkLst>
        </pc:picChg>
        <pc:picChg chg="add mod">
          <ac:chgData name="ZHANG, Mengyuan [COMP]" userId="e97246e3-2e52-48d0-a0c8-167e1a1e72a8" providerId="ADAL" clId="{94993F3C-C437-4087-B11C-58F768D81E2F}" dt="2021-07-05T01:25:00.351" v="131" actId="1076"/>
          <ac:picMkLst>
            <pc:docMk/>
            <pc:sldMk cId="2814346673" sldId="338"/>
            <ac:picMk id="10" creationId="{B43C32BD-3BE8-48C5-AC71-0EA13EA217B7}"/>
          </ac:picMkLst>
        </pc:picChg>
      </pc:sldChg>
      <pc:sldChg chg="addSp delSp modSp new mod">
        <pc:chgData name="ZHANG, Mengyuan [COMP]" userId="e97246e3-2e52-48d0-a0c8-167e1a1e72a8" providerId="ADAL" clId="{94993F3C-C437-4087-B11C-58F768D81E2F}" dt="2021-07-05T01:53:51.304" v="2039" actId="20577"/>
        <pc:sldMkLst>
          <pc:docMk/>
          <pc:sldMk cId="464664971" sldId="339"/>
        </pc:sldMkLst>
        <pc:spChg chg="mod">
          <ac:chgData name="ZHANG, Mengyuan [COMP]" userId="e97246e3-2e52-48d0-a0c8-167e1a1e72a8" providerId="ADAL" clId="{94993F3C-C437-4087-B11C-58F768D81E2F}" dt="2021-07-05T01:25:21.002" v="147" actId="20577"/>
          <ac:spMkLst>
            <pc:docMk/>
            <pc:sldMk cId="464664971" sldId="339"/>
            <ac:spMk id="2" creationId="{225A1CAC-4AE4-4656-AD3A-2F8607130F05}"/>
          </ac:spMkLst>
        </pc:spChg>
        <pc:spChg chg="mod">
          <ac:chgData name="ZHANG, Mengyuan [COMP]" userId="e97246e3-2e52-48d0-a0c8-167e1a1e72a8" providerId="ADAL" clId="{94993F3C-C437-4087-B11C-58F768D81E2F}" dt="2021-07-05T01:53:51.304" v="2039" actId="20577"/>
          <ac:spMkLst>
            <pc:docMk/>
            <pc:sldMk cId="464664971" sldId="339"/>
            <ac:spMk id="3" creationId="{7E573833-8150-46BC-834B-D60691222138}"/>
          </ac:spMkLst>
        </pc:spChg>
        <pc:graphicFrameChg chg="add mod modGraphic">
          <ac:chgData name="ZHANG, Mengyuan [COMP]" userId="e97246e3-2e52-48d0-a0c8-167e1a1e72a8" providerId="ADAL" clId="{94993F3C-C437-4087-B11C-58F768D81E2F}" dt="2021-07-05T01:30:26.655" v="261" actId="1076"/>
          <ac:graphicFrameMkLst>
            <pc:docMk/>
            <pc:sldMk cId="464664971" sldId="339"/>
            <ac:graphicFrameMk id="6" creationId="{46A69537-944E-4FFB-8BB0-47FE305A86C1}"/>
          </ac:graphicFrameMkLst>
        </pc:graphicFrameChg>
        <pc:picChg chg="add del mod">
          <ac:chgData name="ZHANG, Mengyuan [COMP]" userId="e97246e3-2e52-48d0-a0c8-167e1a1e72a8" providerId="ADAL" clId="{94993F3C-C437-4087-B11C-58F768D81E2F}" dt="2021-07-05T01:13:10.918" v="24" actId="478"/>
          <ac:picMkLst>
            <pc:docMk/>
            <pc:sldMk cId="464664971" sldId="339"/>
            <ac:picMk id="5" creationId="{B285BB47-5CFA-4E6F-B0F6-DD7E18AEF5FD}"/>
          </ac:picMkLst>
        </pc:picChg>
      </pc:sldChg>
      <pc:sldChg chg="addSp modSp new mod modAnim">
        <pc:chgData name="ZHANG, Mengyuan [COMP]" userId="e97246e3-2e52-48d0-a0c8-167e1a1e72a8" providerId="ADAL" clId="{94993F3C-C437-4087-B11C-58F768D81E2F}" dt="2021-07-05T05:22:01.688" v="4635" actId="1076"/>
        <pc:sldMkLst>
          <pc:docMk/>
          <pc:sldMk cId="762392198" sldId="340"/>
        </pc:sldMkLst>
        <pc:spChg chg="mod">
          <ac:chgData name="ZHANG, Mengyuan [COMP]" userId="e97246e3-2e52-48d0-a0c8-167e1a1e72a8" providerId="ADAL" clId="{94993F3C-C437-4087-B11C-58F768D81E2F}" dt="2021-07-05T01:43:08.257" v="765" actId="20577"/>
          <ac:spMkLst>
            <pc:docMk/>
            <pc:sldMk cId="762392198" sldId="340"/>
            <ac:spMk id="2" creationId="{21E79AC7-FE07-4417-ABF5-4C4BF2C0EE27}"/>
          </ac:spMkLst>
        </pc:spChg>
        <pc:spChg chg="mod">
          <ac:chgData name="ZHANG, Mengyuan [COMP]" userId="e97246e3-2e52-48d0-a0c8-167e1a1e72a8" providerId="ADAL" clId="{94993F3C-C437-4087-B11C-58F768D81E2F}" dt="2021-07-05T05:21:56.125" v="4633" actId="20577"/>
          <ac:spMkLst>
            <pc:docMk/>
            <pc:sldMk cId="762392198" sldId="340"/>
            <ac:spMk id="3" creationId="{C2720562-4992-4C6C-8943-C56A98A843B9}"/>
          </ac:spMkLst>
        </pc:spChg>
        <pc:picChg chg="add mod">
          <ac:chgData name="ZHANG, Mengyuan [COMP]" userId="e97246e3-2e52-48d0-a0c8-167e1a1e72a8" providerId="ADAL" clId="{94993F3C-C437-4087-B11C-58F768D81E2F}" dt="2021-07-05T05:22:01.688" v="4635" actId="1076"/>
          <ac:picMkLst>
            <pc:docMk/>
            <pc:sldMk cId="762392198" sldId="340"/>
            <ac:picMk id="6" creationId="{07751369-A95F-49FF-B0D6-B6B9DD6AEA86}"/>
          </ac:picMkLst>
        </pc:picChg>
        <pc:picChg chg="add mod">
          <ac:chgData name="ZHANG, Mengyuan [COMP]" userId="e97246e3-2e52-48d0-a0c8-167e1a1e72a8" providerId="ADAL" clId="{94993F3C-C437-4087-B11C-58F768D81E2F}" dt="2021-07-05T05:21:59.935" v="4634" actId="1076"/>
          <ac:picMkLst>
            <pc:docMk/>
            <pc:sldMk cId="762392198" sldId="340"/>
            <ac:picMk id="8" creationId="{0CFCC201-12F7-4B48-A4ED-19C0AE97656D}"/>
          </ac:picMkLst>
        </pc:picChg>
      </pc:sldChg>
      <pc:sldChg chg="modSp new mod">
        <pc:chgData name="ZHANG, Mengyuan [COMP]" userId="e97246e3-2e52-48d0-a0c8-167e1a1e72a8" providerId="ADAL" clId="{94993F3C-C437-4087-B11C-58F768D81E2F}" dt="2021-07-05T01:52:57.062" v="1945" actId="20577"/>
        <pc:sldMkLst>
          <pc:docMk/>
          <pc:sldMk cId="1505320604" sldId="341"/>
        </pc:sldMkLst>
        <pc:spChg chg="mod">
          <ac:chgData name="ZHANG, Mengyuan [COMP]" userId="e97246e3-2e52-48d0-a0c8-167e1a1e72a8" providerId="ADAL" clId="{94993F3C-C437-4087-B11C-58F768D81E2F}" dt="2021-07-05T01:49:36.064" v="1390" actId="20577"/>
          <ac:spMkLst>
            <pc:docMk/>
            <pc:sldMk cId="1505320604" sldId="341"/>
            <ac:spMk id="2" creationId="{646C83A4-09C0-4B8C-8CFE-6DB96A5E6FA7}"/>
          </ac:spMkLst>
        </pc:spChg>
        <pc:spChg chg="mod">
          <ac:chgData name="ZHANG, Mengyuan [COMP]" userId="e97246e3-2e52-48d0-a0c8-167e1a1e72a8" providerId="ADAL" clId="{94993F3C-C437-4087-B11C-58F768D81E2F}" dt="2021-07-05T01:52:57.062" v="1945" actId="20577"/>
          <ac:spMkLst>
            <pc:docMk/>
            <pc:sldMk cId="1505320604" sldId="341"/>
            <ac:spMk id="3" creationId="{C376DD90-4E36-4E03-88FA-E7C2ACA33502}"/>
          </ac:spMkLst>
        </pc:spChg>
      </pc:sldChg>
      <pc:sldChg chg="addSp modSp new mod">
        <pc:chgData name="ZHANG, Mengyuan [COMP]" userId="e97246e3-2e52-48d0-a0c8-167e1a1e72a8" providerId="ADAL" clId="{94993F3C-C437-4087-B11C-58F768D81E2F}" dt="2021-07-05T02:20:50.514" v="3431" actId="1076"/>
        <pc:sldMkLst>
          <pc:docMk/>
          <pc:sldMk cId="285009175" sldId="342"/>
        </pc:sldMkLst>
        <pc:spChg chg="mod">
          <ac:chgData name="ZHANG, Mengyuan [COMP]" userId="e97246e3-2e52-48d0-a0c8-167e1a1e72a8" providerId="ADAL" clId="{94993F3C-C437-4087-B11C-58F768D81E2F}" dt="2021-07-05T02:00:08.354" v="2047" actId="20577"/>
          <ac:spMkLst>
            <pc:docMk/>
            <pc:sldMk cId="285009175" sldId="342"/>
            <ac:spMk id="2" creationId="{1A6C44F7-3D00-4ABC-9F6A-44764D6D54C1}"/>
          </ac:spMkLst>
        </pc:spChg>
        <pc:spChg chg="mod">
          <ac:chgData name="ZHANG, Mengyuan [COMP]" userId="e97246e3-2e52-48d0-a0c8-167e1a1e72a8" providerId="ADAL" clId="{94993F3C-C437-4087-B11C-58F768D81E2F}" dt="2021-07-05T02:13:38.136" v="3153" actId="20577"/>
          <ac:spMkLst>
            <pc:docMk/>
            <pc:sldMk cId="285009175" sldId="342"/>
            <ac:spMk id="3" creationId="{8B01EA88-B02C-4327-BEC5-D61780FCD45D}"/>
          </ac:spMkLst>
        </pc:spChg>
        <pc:picChg chg="add mod">
          <ac:chgData name="ZHANG, Mengyuan [COMP]" userId="e97246e3-2e52-48d0-a0c8-167e1a1e72a8" providerId="ADAL" clId="{94993F3C-C437-4087-B11C-58F768D81E2F}" dt="2021-07-05T02:20:50.514" v="3431" actId="1076"/>
          <ac:picMkLst>
            <pc:docMk/>
            <pc:sldMk cId="285009175" sldId="342"/>
            <ac:picMk id="6" creationId="{7E7EB7BC-457D-427E-88DB-1AF77A6A0E6D}"/>
          </ac:picMkLst>
        </pc:picChg>
      </pc:sldChg>
      <pc:sldChg chg="modSp new mod ord">
        <pc:chgData name="ZHANG, Mengyuan [COMP]" userId="e97246e3-2e52-48d0-a0c8-167e1a1e72a8" providerId="ADAL" clId="{94993F3C-C437-4087-B11C-58F768D81E2F}" dt="2021-07-05T02:21:22.902" v="3467"/>
        <pc:sldMkLst>
          <pc:docMk/>
          <pc:sldMk cId="3590414201" sldId="343"/>
        </pc:sldMkLst>
        <pc:spChg chg="mod">
          <ac:chgData name="ZHANG, Mengyuan [COMP]" userId="e97246e3-2e52-48d0-a0c8-167e1a1e72a8" providerId="ADAL" clId="{94993F3C-C437-4087-B11C-58F768D81E2F}" dt="2021-07-05T02:00:18.500" v="2058" actId="20577"/>
          <ac:spMkLst>
            <pc:docMk/>
            <pc:sldMk cId="3590414201" sldId="343"/>
            <ac:spMk id="2" creationId="{9673DDC3-2098-44BD-BAFC-D79824C40CFF}"/>
          </ac:spMkLst>
        </pc:spChg>
        <pc:spChg chg="mod">
          <ac:chgData name="ZHANG, Mengyuan [COMP]" userId="e97246e3-2e52-48d0-a0c8-167e1a1e72a8" providerId="ADAL" clId="{94993F3C-C437-4087-B11C-58F768D81E2F}" dt="2021-07-05T02:11:41.606" v="2854" actId="313"/>
          <ac:spMkLst>
            <pc:docMk/>
            <pc:sldMk cId="3590414201" sldId="343"/>
            <ac:spMk id="3" creationId="{ECD63A6B-8D54-45A3-8D2E-FAFC4B55C590}"/>
          </ac:spMkLst>
        </pc:spChg>
      </pc:sldChg>
      <pc:sldChg chg="addSp modSp new mod">
        <pc:chgData name="ZHANG, Mengyuan [COMP]" userId="e97246e3-2e52-48d0-a0c8-167e1a1e72a8" providerId="ADAL" clId="{94993F3C-C437-4087-B11C-58F768D81E2F}" dt="2021-07-05T02:25:57.476" v="3632" actId="20577"/>
        <pc:sldMkLst>
          <pc:docMk/>
          <pc:sldMk cId="2618497357" sldId="344"/>
        </pc:sldMkLst>
        <pc:spChg chg="mod">
          <ac:chgData name="ZHANG, Mengyuan [COMP]" userId="e97246e3-2e52-48d0-a0c8-167e1a1e72a8" providerId="ADAL" clId="{94993F3C-C437-4087-B11C-58F768D81E2F}" dt="2021-07-05T02:12:11.334" v="2944" actId="20577"/>
          <ac:spMkLst>
            <pc:docMk/>
            <pc:sldMk cId="2618497357" sldId="344"/>
            <ac:spMk id="2" creationId="{20BE8E59-2740-4C0E-92C3-75673BFE6D4F}"/>
          </ac:spMkLst>
        </pc:spChg>
        <pc:spChg chg="mod">
          <ac:chgData name="ZHANG, Mengyuan [COMP]" userId="e97246e3-2e52-48d0-a0c8-167e1a1e72a8" providerId="ADAL" clId="{94993F3C-C437-4087-B11C-58F768D81E2F}" dt="2021-07-05T02:25:57.476" v="3632" actId="20577"/>
          <ac:spMkLst>
            <pc:docMk/>
            <pc:sldMk cId="2618497357" sldId="344"/>
            <ac:spMk id="3" creationId="{CF9620EA-70C8-4D56-BEA9-85E2E44CFBDB}"/>
          </ac:spMkLst>
        </pc:spChg>
        <pc:picChg chg="add mod">
          <ac:chgData name="ZHANG, Mengyuan [COMP]" userId="e97246e3-2e52-48d0-a0c8-167e1a1e72a8" providerId="ADAL" clId="{94993F3C-C437-4087-B11C-58F768D81E2F}" dt="2021-07-05T02:17:53.565" v="3374" actId="1076"/>
          <ac:picMkLst>
            <pc:docMk/>
            <pc:sldMk cId="2618497357" sldId="344"/>
            <ac:picMk id="6" creationId="{E3475858-B109-4A23-96A5-646D8C8F8CCE}"/>
          </ac:picMkLst>
        </pc:picChg>
      </pc:sldChg>
      <pc:sldChg chg="addSp modSp new mod modAnim modNotesTx">
        <pc:chgData name="ZHANG, Mengyuan [COMP]" userId="e97246e3-2e52-48d0-a0c8-167e1a1e72a8" providerId="ADAL" clId="{94993F3C-C437-4087-B11C-58F768D81E2F}" dt="2021-07-05T02:35:23.771" v="4056" actId="20577"/>
        <pc:sldMkLst>
          <pc:docMk/>
          <pc:sldMk cId="2389422342" sldId="345"/>
        </pc:sldMkLst>
        <pc:spChg chg="mod">
          <ac:chgData name="ZHANG, Mengyuan [COMP]" userId="e97246e3-2e52-48d0-a0c8-167e1a1e72a8" providerId="ADAL" clId="{94993F3C-C437-4087-B11C-58F768D81E2F}" dt="2021-07-05T02:26:55.474" v="3651" actId="20577"/>
          <ac:spMkLst>
            <pc:docMk/>
            <pc:sldMk cId="2389422342" sldId="345"/>
            <ac:spMk id="2" creationId="{10AD0AEC-33D8-41E7-884A-79E098389A4F}"/>
          </ac:spMkLst>
        </pc:spChg>
        <pc:spChg chg="mod">
          <ac:chgData name="ZHANG, Mengyuan [COMP]" userId="e97246e3-2e52-48d0-a0c8-167e1a1e72a8" providerId="ADAL" clId="{94993F3C-C437-4087-B11C-58F768D81E2F}" dt="2021-07-05T02:33:17.722" v="4000" actId="20577"/>
          <ac:spMkLst>
            <pc:docMk/>
            <pc:sldMk cId="2389422342" sldId="345"/>
            <ac:spMk id="3" creationId="{6BBDC2C3-1202-4B9D-BFAE-1636328D563A}"/>
          </ac:spMkLst>
        </pc:spChg>
        <pc:cxnChg chg="add">
          <ac:chgData name="ZHANG, Mengyuan [COMP]" userId="e97246e3-2e52-48d0-a0c8-167e1a1e72a8" providerId="ADAL" clId="{94993F3C-C437-4087-B11C-58F768D81E2F}" dt="2021-07-05T02:32:00.586" v="3887" actId="11529"/>
          <ac:cxnSpMkLst>
            <pc:docMk/>
            <pc:sldMk cId="2389422342" sldId="345"/>
            <ac:cxnSpMk id="6" creationId="{9A61CC77-209F-41D9-996F-5F41632526E6}"/>
          </ac:cxnSpMkLst>
        </pc:cxnChg>
      </pc:sldChg>
      <pc:sldChg chg="addSp modSp new mod">
        <pc:chgData name="ZHANG, Mengyuan [COMP]" userId="e97246e3-2e52-48d0-a0c8-167e1a1e72a8" providerId="ADAL" clId="{94993F3C-C437-4087-B11C-58F768D81E2F}" dt="2021-07-05T07:14:13.541" v="4789" actId="20577"/>
        <pc:sldMkLst>
          <pc:docMk/>
          <pc:sldMk cId="2784285573" sldId="346"/>
        </pc:sldMkLst>
        <pc:spChg chg="mod">
          <ac:chgData name="ZHANG, Mengyuan [COMP]" userId="e97246e3-2e52-48d0-a0c8-167e1a1e72a8" providerId="ADAL" clId="{94993F3C-C437-4087-B11C-58F768D81E2F}" dt="2021-07-05T02:35:37.692" v="4084" actId="20577"/>
          <ac:spMkLst>
            <pc:docMk/>
            <pc:sldMk cId="2784285573" sldId="346"/>
            <ac:spMk id="2" creationId="{D7213F71-68D1-46C7-B249-9C1E82700CB3}"/>
          </ac:spMkLst>
        </pc:spChg>
        <pc:spChg chg="mod">
          <ac:chgData name="ZHANG, Mengyuan [COMP]" userId="e97246e3-2e52-48d0-a0c8-167e1a1e72a8" providerId="ADAL" clId="{94993F3C-C437-4087-B11C-58F768D81E2F}" dt="2021-07-05T07:14:13.541" v="4789" actId="20577"/>
          <ac:spMkLst>
            <pc:docMk/>
            <pc:sldMk cId="2784285573" sldId="346"/>
            <ac:spMk id="3" creationId="{74DC4462-CB79-4779-9EDA-71C709BB9FF4}"/>
          </ac:spMkLst>
        </pc:spChg>
        <pc:picChg chg="add mod">
          <ac:chgData name="ZHANG, Mengyuan [COMP]" userId="e97246e3-2e52-48d0-a0c8-167e1a1e72a8" providerId="ADAL" clId="{94993F3C-C437-4087-B11C-58F768D81E2F}" dt="2021-07-05T07:14:09.009" v="4781" actId="1076"/>
          <ac:picMkLst>
            <pc:docMk/>
            <pc:sldMk cId="2784285573" sldId="346"/>
            <ac:picMk id="1026" creationId="{D83985B7-57CA-4B59-BAE8-6192DF7239F8}"/>
          </ac:picMkLst>
        </pc:picChg>
      </pc:sldChg>
      <pc:sldChg chg="addSp modSp add mod modNotesTx">
        <pc:chgData name="ZHANG, Mengyuan [COMP]" userId="e97246e3-2e52-48d0-a0c8-167e1a1e72a8" providerId="ADAL" clId="{94993F3C-C437-4087-B11C-58F768D81E2F}" dt="2021-07-05T07:35:12.246" v="7381" actId="20577"/>
        <pc:sldMkLst>
          <pc:docMk/>
          <pc:sldMk cId="33401705" sldId="347"/>
        </pc:sldMkLst>
        <pc:spChg chg="mod">
          <ac:chgData name="ZHANG, Mengyuan [COMP]" userId="e97246e3-2e52-48d0-a0c8-167e1a1e72a8" providerId="ADAL" clId="{94993F3C-C437-4087-B11C-58F768D81E2F}" dt="2021-07-05T07:35:12.246" v="7381" actId="20577"/>
          <ac:spMkLst>
            <pc:docMk/>
            <pc:sldMk cId="33401705" sldId="347"/>
            <ac:spMk id="2" creationId="{D7213F71-68D1-46C7-B249-9C1E82700CB3}"/>
          </ac:spMkLst>
        </pc:spChg>
        <pc:spChg chg="mod">
          <ac:chgData name="ZHANG, Mengyuan [COMP]" userId="e97246e3-2e52-48d0-a0c8-167e1a1e72a8" providerId="ADAL" clId="{94993F3C-C437-4087-B11C-58F768D81E2F}" dt="2021-07-05T07:16:37.675" v="4902" actId="20577"/>
          <ac:spMkLst>
            <pc:docMk/>
            <pc:sldMk cId="33401705" sldId="347"/>
            <ac:spMk id="3" creationId="{74DC4462-CB79-4779-9EDA-71C709BB9FF4}"/>
          </ac:spMkLst>
        </pc:spChg>
        <pc:spChg chg="add mod">
          <ac:chgData name="ZHANG, Mengyuan [COMP]" userId="e97246e3-2e52-48d0-a0c8-167e1a1e72a8" providerId="ADAL" clId="{94993F3C-C437-4087-B11C-58F768D81E2F}" dt="2021-07-05T07:18:33.070" v="5026" actId="14100"/>
          <ac:spMkLst>
            <pc:docMk/>
            <pc:sldMk cId="33401705" sldId="347"/>
            <ac:spMk id="5" creationId="{2E60133E-175F-4372-987A-7D075F5833C0}"/>
          </ac:spMkLst>
        </pc:spChg>
        <pc:spChg chg="add mod">
          <ac:chgData name="ZHANG, Mengyuan [COMP]" userId="e97246e3-2e52-48d0-a0c8-167e1a1e72a8" providerId="ADAL" clId="{94993F3C-C437-4087-B11C-58F768D81E2F}" dt="2021-07-05T07:20:13.435" v="5140" actId="20577"/>
          <ac:spMkLst>
            <pc:docMk/>
            <pc:sldMk cId="33401705" sldId="347"/>
            <ac:spMk id="8" creationId="{7900A9F1-B87A-41DA-B0B7-5D492B221DAA}"/>
          </ac:spMkLst>
        </pc:spChg>
        <pc:spChg chg="add mod">
          <ac:chgData name="ZHANG, Mengyuan [COMP]" userId="e97246e3-2e52-48d0-a0c8-167e1a1e72a8" providerId="ADAL" clId="{94993F3C-C437-4087-B11C-58F768D81E2F}" dt="2021-07-05T07:20:06.756" v="5127" actId="20577"/>
          <ac:spMkLst>
            <pc:docMk/>
            <pc:sldMk cId="33401705" sldId="347"/>
            <ac:spMk id="13" creationId="{3B9DC19F-3F2C-4041-B9A8-99820BB7820B}"/>
          </ac:spMkLst>
        </pc:spChg>
        <pc:spChg chg="add mod">
          <ac:chgData name="ZHANG, Mengyuan [COMP]" userId="e97246e3-2e52-48d0-a0c8-167e1a1e72a8" providerId="ADAL" clId="{94993F3C-C437-4087-B11C-58F768D81E2F}" dt="2021-07-05T07:23:38.480" v="5584" actId="208"/>
          <ac:spMkLst>
            <pc:docMk/>
            <pc:sldMk cId="33401705" sldId="347"/>
            <ac:spMk id="14" creationId="{65B312BE-0FB4-4C9E-90BA-ED53FA2FA6E0}"/>
          </ac:spMkLst>
        </pc:spChg>
        <pc:cxnChg chg="add mod">
          <ac:chgData name="ZHANG, Mengyuan [COMP]" userId="e97246e3-2e52-48d0-a0c8-167e1a1e72a8" providerId="ADAL" clId="{94993F3C-C437-4087-B11C-58F768D81E2F}" dt="2021-07-05T07:18:33.070" v="5026" actId="14100"/>
          <ac:cxnSpMkLst>
            <pc:docMk/>
            <pc:sldMk cId="33401705" sldId="347"/>
            <ac:cxnSpMk id="7" creationId="{A9E321E7-53A5-4D01-BA57-F3BA57A5310C}"/>
          </ac:cxnSpMkLst>
        </pc:cxnChg>
        <pc:cxnChg chg="add mod">
          <ac:chgData name="ZHANG, Mengyuan [COMP]" userId="e97246e3-2e52-48d0-a0c8-167e1a1e72a8" providerId="ADAL" clId="{94993F3C-C437-4087-B11C-58F768D81E2F}" dt="2021-07-05T07:23:38.480" v="5584" actId="208"/>
          <ac:cxnSpMkLst>
            <pc:docMk/>
            <pc:sldMk cId="33401705" sldId="347"/>
            <ac:cxnSpMk id="12" creationId="{A71C4773-9C4C-40FB-B707-746547A6283E}"/>
          </ac:cxnSpMkLst>
        </pc:cxnChg>
      </pc:sldChg>
      <pc:sldChg chg="addSp delSp modSp add mod modNotesTx">
        <pc:chgData name="ZHANG, Mengyuan [COMP]" userId="e97246e3-2e52-48d0-a0c8-167e1a1e72a8" providerId="ADAL" clId="{94993F3C-C437-4087-B11C-58F768D81E2F}" dt="2021-07-05T07:35:20.855" v="7382"/>
        <pc:sldMkLst>
          <pc:docMk/>
          <pc:sldMk cId="255163154" sldId="348"/>
        </pc:sldMkLst>
        <pc:spChg chg="mod">
          <ac:chgData name="ZHANG, Mengyuan [COMP]" userId="e97246e3-2e52-48d0-a0c8-167e1a1e72a8" providerId="ADAL" clId="{94993F3C-C437-4087-B11C-58F768D81E2F}" dt="2021-07-05T07:35:20.855" v="7382"/>
          <ac:spMkLst>
            <pc:docMk/>
            <pc:sldMk cId="255163154" sldId="348"/>
            <ac:spMk id="2" creationId="{D7213F71-68D1-46C7-B249-9C1E82700CB3}"/>
          </ac:spMkLst>
        </pc:spChg>
        <pc:spChg chg="mod">
          <ac:chgData name="ZHANG, Mengyuan [COMP]" userId="e97246e3-2e52-48d0-a0c8-167e1a1e72a8" providerId="ADAL" clId="{94993F3C-C437-4087-B11C-58F768D81E2F}" dt="2021-07-05T07:29:59.097" v="6812" actId="313"/>
          <ac:spMkLst>
            <pc:docMk/>
            <pc:sldMk cId="255163154" sldId="348"/>
            <ac:spMk id="3" creationId="{74DC4462-CB79-4779-9EDA-71C709BB9FF4}"/>
          </ac:spMkLst>
        </pc:spChg>
        <pc:spChg chg="del">
          <ac:chgData name="ZHANG, Mengyuan [COMP]" userId="e97246e3-2e52-48d0-a0c8-167e1a1e72a8" providerId="ADAL" clId="{94993F3C-C437-4087-B11C-58F768D81E2F}" dt="2021-07-05T07:30:39.008" v="6813" actId="478"/>
          <ac:spMkLst>
            <pc:docMk/>
            <pc:sldMk cId="255163154" sldId="348"/>
            <ac:spMk id="5" creationId="{2E60133E-175F-4372-987A-7D075F5833C0}"/>
          </ac:spMkLst>
        </pc:spChg>
        <pc:spChg chg="add mod">
          <ac:chgData name="ZHANG, Mengyuan [COMP]" userId="e97246e3-2e52-48d0-a0c8-167e1a1e72a8" providerId="ADAL" clId="{94993F3C-C437-4087-B11C-58F768D81E2F}" dt="2021-07-05T07:32:20.041" v="6896" actId="552"/>
          <ac:spMkLst>
            <pc:docMk/>
            <pc:sldMk cId="255163154" sldId="348"/>
            <ac:spMk id="6" creationId="{EA836B62-6B2F-473E-ACBB-2A3835B64986}"/>
          </ac:spMkLst>
        </pc:spChg>
        <pc:spChg chg="del">
          <ac:chgData name="ZHANG, Mengyuan [COMP]" userId="e97246e3-2e52-48d0-a0c8-167e1a1e72a8" providerId="ADAL" clId="{94993F3C-C437-4087-B11C-58F768D81E2F}" dt="2021-07-05T07:30:39.008" v="6813" actId="478"/>
          <ac:spMkLst>
            <pc:docMk/>
            <pc:sldMk cId="255163154" sldId="348"/>
            <ac:spMk id="8" creationId="{7900A9F1-B87A-41DA-B0B7-5D492B221DAA}"/>
          </ac:spMkLst>
        </pc:spChg>
        <pc:spChg chg="add mod">
          <ac:chgData name="ZHANG, Mengyuan [COMP]" userId="e97246e3-2e52-48d0-a0c8-167e1a1e72a8" providerId="ADAL" clId="{94993F3C-C437-4087-B11C-58F768D81E2F}" dt="2021-07-05T07:32:12.652" v="6894" actId="14100"/>
          <ac:spMkLst>
            <pc:docMk/>
            <pc:sldMk cId="255163154" sldId="348"/>
            <ac:spMk id="9" creationId="{F5464F01-50D5-44FC-95EE-F19D7A9EE6D4}"/>
          </ac:spMkLst>
        </pc:spChg>
        <pc:spChg chg="del">
          <ac:chgData name="ZHANG, Mengyuan [COMP]" userId="e97246e3-2e52-48d0-a0c8-167e1a1e72a8" providerId="ADAL" clId="{94993F3C-C437-4087-B11C-58F768D81E2F}" dt="2021-07-05T07:30:39.008" v="6813" actId="478"/>
          <ac:spMkLst>
            <pc:docMk/>
            <pc:sldMk cId="255163154" sldId="348"/>
            <ac:spMk id="13" creationId="{3B9DC19F-3F2C-4041-B9A8-99820BB7820B}"/>
          </ac:spMkLst>
        </pc:spChg>
        <pc:spChg chg="del">
          <ac:chgData name="ZHANG, Mengyuan [COMP]" userId="e97246e3-2e52-48d0-a0c8-167e1a1e72a8" providerId="ADAL" clId="{94993F3C-C437-4087-B11C-58F768D81E2F}" dt="2021-07-05T07:30:39.008" v="6813" actId="478"/>
          <ac:spMkLst>
            <pc:docMk/>
            <pc:sldMk cId="255163154" sldId="348"/>
            <ac:spMk id="14" creationId="{65B312BE-0FB4-4C9E-90BA-ED53FA2FA6E0}"/>
          </ac:spMkLst>
        </pc:spChg>
        <pc:spChg chg="add mod">
          <ac:chgData name="ZHANG, Mengyuan [COMP]" userId="e97246e3-2e52-48d0-a0c8-167e1a1e72a8" providerId="ADAL" clId="{94993F3C-C437-4087-B11C-58F768D81E2F}" dt="2021-07-05T07:32:20.041" v="6896" actId="552"/>
          <ac:spMkLst>
            <pc:docMk/>
            <pc:sldMk cId="255163154" sldId="348"/>
            <ac:spMk id="15" creationId="{77526CB0-0421-488B-B3C9-DEBCDA496ADA}"/>
          </ac:spMkLst>
        </pc:spChg>
        <pc:spChg chg="add mod">
          <ac:chgData name="ZHANG, Mengyuan [COMP]" userId="e97246e3-2e52-48d0-a0c8-167e1a1e72a8" providerId="ADAL" clId="{94993F3C-C437-4087-B11C-58F768D81E2F}" dt="2021-07-05T07:32:20.041" v="6896" actId="552"/>
          <ac:spMkLst>
            <pc:docMk/>
            <pc:sldMk cId="255163154" sldId="348"/>
            <ac:spMk id="16" creationId="{EB2FE46C-8F15-4926-9A61-226DAC96467E}"/>
          </ac:spMkLst>
        </pc:spChg>
        <pc:picChg chg="add mod">
          <ac:chgData name="ZHANG, Mengyuan [COMP]" userId="e97246e3-2e52-48d0-a0c8-167e1a1e72a8" providerId="ADAL" clId="{94993F3C-C437-4087-B11C-58F768D81E2F}" dt="2021-07-05T07:32:06.600" v="6892" actId="1076"/>
          <ac:picMkLst>
            <pc:docMk/>
            <pc:sldMk cId="255163154" sldId="348"/>
            <ac:picMk id="2050" creationId="{2159B54A-7B46-40AC-B9DC-3E8D15364525}"/>
          </ac:picMkLst>
        </pc:picChg>
        <pc:cxnChg chg="del mod">
          <ac:chgData name="ZHANG, Mengyuan [COMP]" userId="e97246e3-2e52-48d0-a0c8-167e1a1e72a8" providerId="ADAL" clId="{94993F3C-C437-4087-B11C-58F768D81E2F}" dt="2021-07-05T07:30:39.008" v="6813" actId="478"/>
          <ac:cxnSpMkLst>
            <pc:docMk/>
            <pc:sldMk cId="255163154" sldId="348"/>
            <ac:cxnSpMk id="7" creationId="{A9E321E7-53A5-4D01-BA57-F3BA57A5310C}"/>
          </ac:cxnSpMkLst>
        </pc:cxnChg>
        <pc:cxnChg chg="del">
          <ac:chgData name="ZHANG, Mengyuan [COMP]" userId="e97246e3-2e52-48d0-a0c8-167e1a1e72a8" providerId="ADAL" clId="{94993F3C-C437-4087-B11C-58F768D81E2F}" dt="2021-07-05T07:30:39.008" v="6813" actId="478"/>
          <ac:cxnSpMkLst>
            <pc:docMk/>
            <pc:sldMk cId="255163154" sldId="348"/>
            <ac:cxnSpMk id="12" creationId="{A71C4773-9C4C-40FB-B707-746547A6283E}"/>
          </ac:cxnSpMkLst>
        </pc:cxnChg>
      </pc:sldChg>
      <pc:sldChg chg="addSp delSp modSp add mod modNotesTx">
        <pc:chgData name="ZHANG, Mengyuan [COMP]" userId="e97246e3-2e52-48d0-a0c8-167e1a1e72a8" providerId="ADAL" clId="{94993F3C-C437-4087-B11C-58F768D81E2F}" dt="2021-07-05T07:55:33.458" v="8580" actId="1076"/>
        <pc:sldMkLst>
          <pc:docMk/>
          <pc:sldMk cId="4123722064" sldId="349"/>
        </pc:sldMkLst>
        <pc:spChg chg="mod">
          <ac:chgData name="ZHANG, Mengyuan [COMP]" userId="e97246e3-2e52-48d0-a0c8-167e1a1e72a8" providerId="ADAL" clId="{94993F3C-C437-4087-B11C-58F768D81E2F}" dt="2021-07-05T07:35:39.264" v="7408" actId="20577"/>
          <ac:spMkLst>
            <pc:docMk/>
            <pc:sldMk cId="4123722064" sldId="349"/>
            <ac:spMk id="2" creationId="{D7213F71-68D1-46C7-B249-9C1E82700CB3}"/>
          </ac:spMkLst>
        </pc:spChg>
        <pc:spChg chg="mod">
          <ac:chgData name="ZHANG, Mengyuan [COMP]" userId="e97246e3-2e52-48d0-a0c8-167e1a1e72a8" providerId="ADAL" clId="{94993F3C-C437-4087-B11C-58F768D81E2F}" dt="2021-07-05T07:48:37.860" v="8201"/>
          <ac:spMkLst>
            <pc:docMk/>
            <pc:sldMk cId="4123722064" sldId="349"/>
            <ac:spMk id="3" creationId="{74DC4462-CB79-4779-9EDA-71C709BB9FF4}"/>
          </ac:spMkLst>
        </pc:spChg>
        <pc:spChg chg="add del mod">
          <ac:chgData name="ZHANG, Mengyuan [COMP]" userId="e97246e3-2e52-48d0-a0c8-167e1a1e72a8" providerId="ADAL" clId="{94993F3C-C437-4087-B11C-58F768D81E2F}" dt="2021-07-05T07:39:14.754" v="7915"/>
          <ac:spMkLst>
            <pc:docMk/>
            <pc:sldMk cId="4123722064" sldId="349"/>
            <ac:spMk id="5" creationId="{82A08CB3-B5F4-4F0C-A892-6BA3A7E69515}"/>
          </ac:spMkLst>
        </pc:spChg>
        <pc:spChg chg="del">
          <ac:chgData name="ZHANG, Mengyuan [COMP]" userId="e97246e3-2e52-48d0-a0c8-167e1a1e72a8" providerId="ADAL" clId="{94993F3C-C437-4087-B11C-58F768D81E2F}" dt="2021-07-05T07:36:44.042" v="7597" actId="478"/>
          <ac:spMkLst>
            <pc:docMk/>
            <pc:sldMk cId="4123722064" sldId="349"/>
            <ac:spMk id="6" creationId="{EA836B62-6B2F-473E-ACBB-2A3835B64986}"/>
          </ac:spMkLst>
        </pc:spChg>
        <pc:spChg chg="add mod">
          <ac:chgData name="ZHANG, Mengyuan [COMP]" userId="e97246e3-2e52-48d0-a0c8-167e1a1e72a8" providerId="ADAL" clId="{94993F3C-C437-4087-B11C-58F768D81E2F}" dt="2021-07-05T07:50:37.636" v="8249" actId="1076"/>
          <ac:spMkLst>
            <pc:docMk/>
            <pc:sldMk cId="4123722064" sldId="349"/>
            <ac:spMk id="7" creationId="{F686524B-93AD-45AC-9038-868C196B8F56}"/>
          </ac:spMkLst>
        </pc:spChg>
        <pc:spChg chg="del">
          <ac:chgData name="ZHANG, Mengyuan [COMP]" userId="e97246e3-2e52-48d0-a0c8-167e1a1e72a8" providerId="ADAL" clId="{94993F3C-C437-4087-B11C-58F768D81E2F}" dt="2021-07-05T07:36:47.637" v="7598" actId="478"/>
          <ac:spMkLst>
            <pc:docMk/>
            <pc:sldMk cId="4123722064" sldId="349"/>
            <ac:spMk id="9" creationId="{F5464F01-50D5-44FC-95EE-F19D7A9EE6D4}"/>
          </ac:spMkLst>
        </pc:spChg>
        <pc:spChg chg="add mod">
          <ac:chgData name="ZHANG, Mengyuan [COMP]" userId="e97246e3-2e52-48d0-a0c8-167e1a1e72a8" providerId="ADAL" clId="{94993F3C-C437-4087-B11C-58F768D81E2F}" dt="2021-07-05T07:51:09.660" v="8289" actId="14100"/>
          <ac:spMkLst>
            <pc:docMk/>
            <pc:sldMk cId="4123722064" sldId="349"/>
            <ac:spMk id="13" creationId="{92870621-E0ED-419A-8DF1-F9198E06EB8C}"/>
          </ac:spMkLst>
        </pc:spChg>
        <pc:spChg chg="add mod">
          <ac:chgData name="ZHANG, Mengyuan [COMP]" userId="e97246e3-2e52-48d0-a0c8-167e1a1e72a8" providerId="ADAL" clId="{94993F3C-C437-4087-B11C-58F768D81E2F}" dt="2021-07-05T07:47:51.665" v="8167" actId="552"/>
          <ac:spMkLst>
            <pc:docMk/>
            <pc:sldMk cId="4123722064" sldId="349"/>
            <ac:spMk id="14" creationId="{9CB560E1-53E0-4979-A8BA-76B649E52016}"/>
          </ac:spMkLst>
        </pc:spChg>
        <pc:spChg chg="del">
          <ac:chgData name="ZHANG, Mengyuan [COMP]" userId="e97246e3-2e52-48d0-a0c8-167e1a1e72a8" providerId="ADAL" clId="{94993F3C-C437-4087-B11C-58F768D81E2F}" dt="2021-07-05T07:36:44.042" v="7597" actId="478"/>
          <ac:spMkLst>
            <pc:docMk/>
            <pc:sldMk cId="4123722064" sldId="349"/>
            <ac:spMk id="15" creationId="{77526CB0-0421-488B-B3C9-DEBCDA496ADA}"/>
          </ac:spMkLst>
        </pc:spChg>
        <pc:spChg chg="del">
          <ac:chgData name="ZHANG, Mengyuan [COMP]" userId="e97246e3-2e52-48d0-a0c8-167e1a1e72a8" providerId="ADAL" clId="{94993F3C-C437-4087-B11C-58F768D81E2F}" dt="2021-07-05T07:36:44.042" v="7597" actId="478"/>
          <ac:spMkLst>
            <pc:docMk/>
            <pc:sldMk cId="4123722064" sldId="349"/>
            <ac:spMk id="16" creationId="{EB2FE46C-8F15-4926-9A61-226DAC96467E}"/>
          </ac:spMkLst>
        </pc:spChg>
        <pc:spChg chg="add mod">
          <ac:chgData name="ZHANG, Mengyuan [COMP]" userId="e97246e3-2e52-48d0-a0c8-167e1a1e72a8" providerId="ADAL" clId="{94993F3C-C437-4087-B11C-58F768D81E2F}" dt="2021-07-05T07:49:25.069" v="8218" actId="688"/>
          <ac:spMkLst>
            <pc:docMk/>
            <pc:sldMk cId="4123722064" sldId="349"/>
            <ac:spMk id="17" creationId="{08F1E24D-DE9C-459C-9D9F-6F8477CA06F1}"/>
          </ac:spMkLst>
        </pc:spChg>
        <pc:spChg chg="add mod">
          <ac:chgData name="ZHANG, Mengyuan [COMP]" userId="e97246e3-2e52-48d0-a0c8-167e1a1e72a8" providerId="ADAL" clId="{94993F3C-C437-4087-B11C-58F768D81E2F}" dt="2021-07-05T07:48:05.964" v="8175" actId="14100"/>
          <ac:spMkLst>
            <pc:docMk/>
            <pc:sldMk cId="4123722064" sldId="349"/>
            <ac:spMk id="18" creationId="{9B17796E-1891-4202-A747-2539213E601E}"/>
          </ac:spMkLst>
        </pc:spChg>
        <pc:spChg chg="add mod">
          <ac:chgData name="ZHANG, Mengyuan [COMP]" userId="e97246e3-2e52-48d0-a0c8-167e1a1e72a8" providerId="ADAL" clId="{94993F3C-C437-4087-B11C-58F768D81E2F}" dt="2021-07-05T07:48:12.422" v="8182" actId="20577"/>
          <ac:spMkLst>
            <pc:docMk/>
            <pc:sldMk cId="4123722064" sldId="349"/>
            <ac:spMk id="19" creationId="{39382F97-9EAA-4249-B270-ED0916B05BE2}"/>
          </ac:spMkLst>
        </pc:spChg>
        <pc:spChg chg="add mod">
          <ac:chgData name="ZHANG, Mengyuan [COMP]" userId="e97246e3-2e52-48d0-a0c8-167e1a1e72a8" providerId="ADAL" clId="{94993F3C-C437-4087-B11C-58F768D81E2F}" dt="2021-07-05T07:48:07.696" v="8177" actId="20577"/>
          <ac:spMkLst>
            <pc:docMk/>
            <pc:sldMk cId="4123722064" sldId="349"/>
            <ac:spMk id="20" creationId="{814EA12A-1CD6-4F12-935D-B62E4A70356F}"/>
          </ac:spMkLst>
        </pc:spChg>
        <pc:spChg chg="add mod">
          <ac:chgData name="ZHANG, Mengyuan [COMP]" userId="e97246e3-2e52-48d0-a0c8-167e1a1e72a8" providerId="ADAL" clId="{94993F3C-C437-4087-B11C-58F768D81E2F}" dt="2021-07-05T07:48:20.225" v="8192" actId="14100"/>
          <ac:spMkLst>
            <pc:docMk/>
            <pc:sldMk cId="4123722064" sldId="349"/>
            <ac:spMk id="21" creationId="{969332FA-64C9-4403-B22D-CF6F7E0EC1E4}"/>
          </ac:spMkLst>
        </pc:spChg>
        <pc:spChg chg="add mod">
          <ac:chgData name="ZHANG, Mengyuan [COMP]" userId="e97246e3-2e52-48d0-a0c8-167e1a1e72a8" providerId="ADAL" clId="{94993F3C-C437-4087-B11C-58F768D81E2F}" dt="2021-07-05T07:48:14.956" v="8185" actId="20577"/>
          <ac:spMkLst>
            <pc:docMk/>
            <pc:sldMk cId="4123722064" sldId="349"/>
            <ac:spMk id="22" creationId="{5B5BE3B5-B74D-49F6-BC8C-DCE62321C94F}"/>
          </ac:spMkLst>
        </pc:spChg>
        <pc:spChg chg="add del mod">
          <ac:chgData name="ZHANG, Mengyuan [COMP]" userId="e97246e3-2e52-48d0-a0c8-167e1a1e72a8" providerId="ADAL" clId="{94993F3C-C437-4087-B11C-58F768D81E2F}" dt="2021-07-05T07:48:38.733" v="8203"/>
          <ac:spMkLst>
            <pc:docMk/>
            <pc:sldMk cId="4123722064" sldId="349"/>
            <ac:spMk id="23" creationId="{1343D2BF-2AF5-47F2-8830-6C5849254F7D}"/>
          </ac:spMkLst>
        </pc:spChg>
        <pc:spChg chg="add mod">
          <ac:chgData name="ZHANG, Mengyuan [COMP]" userId="e97246e3-2e52-48d0-a0c8-167e1a1e72a8" providerId="ADAL" clId="{94993F3C-C437-4087-B11C-58F768D81E2F}" dt="2021-07-05T07:49:57.029" v="8232" actId="1076"/>
          <ac:spMkLst>
            <pc:docMk/>
            <pc:sldMk cId="4123722064" sldId="349"/>
            <ac:spMk id="24" creationId="{24E35BB1-4FD0-484F-AC38-7D513C238DAA}"/>
          </ac:spMkLst>
        </pc:spChg>
        <pc:spChg chg="add mod">
          <ac:chgData name="ZHANG, Mengyuan [COMP]" userId="e97246e3-2e52-48d0-a0c8-167e1a1e72a8" providerId="ADAL" clId="{94993F3C-C437-4087-B11C-58F768D81E2F}" dt="2021-07-05T07:50:01.139" v="8233" actId="1076"/>
          <ac:spMkLst>
            <pc:docMk/>
            <pc:sldMk cId="4123722064" sldId="349"/>
            <ac:spMk id="25" creationId="{9FADB94B-17FD-412C-9D84-4163AA078D3D}"/>
          </ac:spMkLst>
        </pc:spChg>
        <pc:spChg chg="add mod">
          <ac:chgData name="ZHANG, Mengyuan [COMP]" userId="e97246e3-2e52-48d0-a0c8-167e1a1e72a8" providerId="ADAL" clId="{94993F3C-C437-4087-B11C-58F768D81E2F}" dt="2021-07-05T07:50:05.262" v="8234" actId="1076"/>
          <ac:spMkLst>
            <pc:docMk/>
            <pc:sldMk cId="4123722064" sldId="349"/>
            <ac:spMk id="26" creationId="{C047B953-FD5D-4C10-8CB2-C969F259A27E}"/>
          </ac:spMkLst>
        </pc:spChg>
        <pc:spChg chg="add mod">
          <ac:chgData name="ZHANG, Mengyuan [COMP]" userId="e97246e3-2e52-48d0-a0c8-167e1a1e72a8" providerId="ADAL" clId="{94993F3C-C437-4087-B11C-58F768D81E2F}" dt="2021-07-05T07:50:18.499" v="8245" actId="14100"/>
          <ac:spMkLst>
            <pc:docMk/>
            <pc:sldMk cId="4123722064" sldId="349"/>
            <ac:spMk id="27" creationId="{15891A77-BF8F-4735-B48A-5E0AD7C469C9}"/>
          </ac:spMkLst>
        </pc:spChg>
        <pc:spChg chg="add mod">
          <ac:chgData name="ZHANG, Mengyuan [COMP]" userId="e97246e3-2e52-48d0-a0c8-167e1a1e72a8" providerId="ADAL" clId="{94993F3C-C437-4087-B11C-58F768D81E2F}" dt="2021-07-05T07:50:30.453" v="8248"/>
          <ac:spMkLst>
            <pc:docMk/>
            <pc:sldMk cId="4123722064" sldId="349"/>
            <ac:spMk id="28" creationId="{F9FB5D78-0CD2-4A68-93ED-3CFB60EE0BE9}"/>
          </ac:spMkLst>
        </pc:spChg>
        <pc:spChg chg="add del mod">
          <ac:chgData name="ZHANG, Mengyuan [COMP]" userId="e97246e3-2e52-48d0-a0c8-167e1a1e72a8" providerId="ADAL" clId="{94993F3C-C437-4087-B11C-58F768D81E2F}" dt="2021-07-05T07:51:15.947" v="8293"/>
          <ac:spMkLst>
            <pc:docMk/>
            <pc:sldMk cId="4123722064" sldId="349"/>
            <ac:spMk id="30" creationId="{41DB8CE5-DC4B-495D-B3AB-C7BB5B4982F5}"/>
          </ac:spMkLst>
        </pc:spChg>
        <pc:spChg chg="add del mod">
          <ac:chgData name="ZHANG, Mengyuan [COMP]" userId="e97246e3-2e52-48d0-a0c8-167e1a1e72a8" providerId="ADAL" clId="{94993F3C-C437-4087-B11C-58F768D81E2F}" dt="2021-07-05T07:51:15.625" v="8292"/>
          <ac:spMkLst>
            <pc:docMk/>
            <pc:sldMk cId="4123722064" sldId="349"/>
            <ac:spMk id="31" creationId="{3891CE2F-ECF8-4A1B-AEA9-7E9E5F8D482B}"/>
          </ac:spMkLst>
        </pc:spChg>
        <pc:spChg chg="add mod">
          <ac:chgData name="ZHANG, Mengyuan [COMP]" userId="e97246e3-2e52-48d0-a0c8-167e1a1e72a8" providerId="ADAL" clId="{94993F3C-C437-4087-B11C-58F768D81E2F}" dt="2021-07-05T07:55:33.458" v="8580" actId="1076"/>
          <ac:spMkLst>
            <pc:docMk/>
            <pc:sldMk cId="4123722064" sldId="349"/>
            <ac:spMk id="32" creationId="{354625D2-40A3-4DFA-87BE-8A4F499C94C2}"/>
          </ac:spMkLst>
        </pc:spChg>
        <pc:graphicFrameChg chg="add mod modGraphic">
          <ac:chgData name="ZHANG, Mengyuan [COMP]" userId="e97246e3-2e52-48d0-a0c8-167e1a1e72a8" providerId="ADAL" clId="{94993F3C-C437-4087-B11C-58F768D81E2F}" dt="2021-07-05T07:46:44.470" v="8154" actId="14100"/>
          <ac:graphicFrameMkLst>
            <pc:docMk/>
            <pc:sldMk cId="4123722064" sldId="349"/>
            <ac:graphicFrameMk id="8" creationId="{E0C6E8A1-D56E-4BB2-9786-5882C93877AE}"/>
          </ac:graphicFrameMkLst>
        </pc:graphicFrameChg>
        <pc:picChg chg="del">
          <ac:chgData name="ZHANG, Mengyuan [COMP]" userId="e97246e3-2e52-48d0-a0c8-167e1a1e72a8" providerId="ADAL" clId="{94993F3C-C437-4087-B11C-58F768D81E2F}" dt="2021-07-05T07:36:44.042" v="7597" actId="478"/>
          <ac:picMkLst>
            <pc:docMk/>
            <pc:sldMk cId="4123722064" sldId="349"/>
            <ac:picMk id="2050" creationId="{2159B54A-7B46-40AC-B9DC-3E8D15364525}"/>
          </ac:picMkLst>
        </pc:picChg>
      </pc:sldChg>
      <pc:sldChg chg="addSp modSp new mod">
        <pc:chgData name="ZHANG, Mengyuan [COMP]" userId="e97246e3-2e52-48d0-a0c8-167e1a1e72a8" providerId="ADAL" clId="{94993F3C-C437-4087-B11C-58F768D81E2F}" dt="2021-07-05T07:57:05.116" v="8626" actId="1076"/>
        <pc:sldMkLst>
          <pc:docMk/>
          <pc:sldMk cId="1383959310" sldId="350"/>
        </pc:sldMkLst>
        <pc:spChg chg="mod">
          <ac:chgData name="ZHANG, Mengyuan [COMP]" userId="e97246e3-2e52-48d0-a0c8-167e1a1e72a8" providerId="ADAL" clId="{94993F3C-C437-4087-B11C-58F768D81E2F}" dt="2021-07-05T07:51:32.670" v="8303" actId="20577"/>
          <ac:spMkLst>
            <pc:docMk/>
            <pc:sldMk cId="1383959310" sldId="350"/>
            <ac:spMk id="2" creationId="{93D6D6E1-D701-4F59-8D17-5DCA981D3025}"/>
          </ac:spMkLst>
        </pc:spChg>
        <pc:spChg chg="mod">
          <ac:chgData name="ZHANG, Mengyuan [COMP]" userId="e97246e3-2e52-48d0-a0c8-167e1a1e72a8" providerId="ADAL" clId="{94993F3C-C437-4087-B11C-58F768D81E2F}" dt="2021-07-05T07:56:30.118" v="8620" actId="20577"/>
          <ac:spMkLst>
            <pc:docMk/>
            <pc:sldMk cId="1383959310" sldId="350"/>
            <ac:spMk id="3" creationId="{2C64421D-5F16-44E9-87A6-E219F8C65B94}"/>
          </ac:spMkLst>
        </pc:spChg>
        <pc:picChg chg="add mod">
          <ac:chgData name="ZHANG, Mengyuan [COMP]" userId="e97246e3-2e52-48d0-a0c8-167e1a1e72a8" providerId="ADAL" clId="{94993F3C-C437-4087-B11C-58F768D81E2F}" dt="2021-07-05T07:57:03.160" v="8625" actId="1076"/>
          <ac:picMkLst>
            <pc:docMk/>
            <pc:sldMk cId="1383959310" sldId="350"/>
            <ac:picMk id="6" creationId="{FC56BBF0-92A6-423A-9193-E93FBFD0A729}"/>
          </ac:picMkLst>
        </pc:picChg>
        <pc:picChg chg="add mod">
          <ac:chgData name="ZHANG, Mengyuan [COMP]" userId="e97246e3-2e52-48d0-a0c8-167e1a1e72a8" providerId="ADAL" clId="{94993F3C-C437-4087-B11C-58F768D81E2F}" dt="2021-07-05T07:57:05.116" v="8626" actId="1076"/>
          <ac:picMkLst>
            <pc:docMk/>
            <pc:sldMk cId="1383959310" sldId="350"/>
            <ac:picMk id="8" creationId="{9ACBCE06-3D1A-4198-A87A-65E016C694A0}"/>
          </ac:picMkLst>
        </pc:picChg>
      </pc:sldChg>
      <pc:sldChg chg="addSp delSp modSp new mod">
        <pc:chgData name="ZHANG, Mengyuan [COMP]" userId="e97246e3-2e52-48d0-a0c8-167e1a1e72a8" providerId="ADAL" clId="{94993F3C-C437-4087-B11C-58F768D81E2F}" dt="2021-07-05T08:05:27.866" v="8907" actId="1076"/>
        <pc:sldMkLst>
          <pc:docMk/>
          <pc:sldMk cId="3438193454" sldId="351"/>
        </pc:sldMkLst>
        <pc:spChg chg="mod">
          <ac:chgData name="ZHANG, Mengyuan [COMP]" userId="e97246e3-2e52-48d0-a0c8-167e1a1e72a8" providerId="ADAL" clId="{94993F3C-C437-4087-B11C-58F768D81E2F}" dt="2021-07-05T07:57:23.839" v="8657" actId="20577"/>
          <ac:spMkLst>
            <pc:docMk/>
            <pc:sldMk cId="3438193454" sldId="351"/>
            <ac:spMk id="2" creationId="{8D8FBADB-6AB6-4EB2-9A1E-F95CB96F3FD4}"/>
          </ac:spMkLst>
        </pc:spChg>
        <pc:spChg chg="mod">
          <ac:chgData name="ZHANG, Mengyuan [COMP]" userId="e97246e3-2e52-48d0-a0c8-167e1a1e72a8" providerId="ADAL" clId="{94993F3C-C437-4087-B11C-58F768D81E2F}" dt="2021-07-05T07:57:31.075" v="8689" actId="20577"/>
          <ac:spMkLst>
            <pc:docMk/>
            <pc:sldMk cId="3438193454" sldId="351"/>
            <ac:spMk id="3" creationId="{624BB1D1-6CC3-4871-AB6E-A078D5710209}"/>
          </ac:spMkLst>
        </pc:spChg>
        <pc:spChg chg="add mod">
          <ac:chgData name="ZHANG, Mengyuan [COMP]" userId="e97246e3-2e52-48d0-a0c8-167e1a1e72a8" providerId="ADAL" clId="{94993F3C-C437-4087-B11C-58F768D81E2F}" dt="2021-07-05T08:01:03.287" v="8819" actId="20577"/>
          <ac:spMkLst>
            <pc:docMk/>
            <pc:sldMk cId="3438193454" sldId="351"/>
            <ac:spMk id="5" creationId="{3665998D-FB2A-4AB9-9B71-B089D0D2257E}"/>
          </ac:spMkLst>
        </pc:spChg>
        <pc:spChg chg="add mod">
          <ac:chgData name="ZHANG, Mengyuan [COMP]" userId="e97246e3-2e52-48d0-a0c8-167e1a1e72a8" providerId="ADAL" clId="{94993F3C-C437-4087-B11C-58F768D81E2F}" dt="2021-07-05T07:59:08.421" v="8792" actId="20577"/>
          <ac:spMkLst>
            <pc:docMk/>
            <pc:sldMk cId="3438193454" sldId="351"/>
            <ac:spMk id="6" creationId="{7F39C964-5081-4B98-88A6-3B1D8777F496}"/>
          </ac:spMkLst>
        </pc:spChg>
        <pc:spChg chg="add mod">
          <ac:chgData name="ZHANG, Mengyuan [COMP]" userId="e97246e3-2e52-48d0-a0c8-167e1a1e72a8" providerId="ADAL" clId="{94993F3C-C437-4087-B11C-58F768D81E2F}" dt="2021-07-05T08:04:59.534" v="8850" actId="1076"/>
          <ac:spMkLst>
            <pc:docMk/>
            <pc:sldMk cId="3438193454" sldId="351"/>
            <ac:spMk id="25" creationId="{0741EBD3-FEA6-4145-9EF3-8220D4CDE43B}"/>
          </ac:spMkLst>
        </pc:spChg>
        <pc:spChg chg="add mod">
          <ac:chgData name="ZHANG, Mengyuan [COMP]" userId="e97246e3-2e52-48d0-a0c8-167e1a1e72a8" providerId="ADAL" clId="{94993F3C-C437-4087-B11C-58F768D81E2F}" dt="2021-07-05T08:05:27.866" v="8907" actId="1076"/>
          <ac:spMkLst>
            <pc:docMk/>
            <pc:sldMk cId="3438193454" sldId="351"/>
            <ac:spMk id="28" creationId="{529386FD-E265-44B8-97B9-900DD7BE90E2}"/>
          </ac:spMkLst>
        </pc:spChg>
        <pc:spChg chg="add mod">
          <ac:chgData name="ZHANG, Mengyuan [COMP]" userId="e97246e3-2e52-48d0-a0c8-167e1a1e72a8" providerId="ADAL" clId="{94993F3C-C437-4087-B11C-58F768D81E2F}" dt="2021-07-05T08:05:05.647" v="8852" actId="14100"/>
          <ac:spMkLst>
            <pc:docMk/>
            <pc:sldMk cId="3438193454" sldId="351"/>
            <ac:spMk id="30" creationId="{9259D450-CA2D-4EDC-A5CB-B2E86A08AB87}"/>
          </ac:spMkLst>
        </pc:spChg>
        <pc:picChg chg="add mod">
          <ac:chgData name="ZHANG, Mengyuan [COMP]" userId="e97246e3-2e52-48d0-a0c8-167e1a1e72a8" providerId="ADAL" clId="{94993F3C-C437-4087-B11C-58F768D81E2F}" dt="2021-07-05T08:04:12.479" v="8840" actId="1076"/>
          <ac:picMkLst>
            <pc:docMk/>
            <pc:sldMk cId="3438193454" sldId="351"/>
            <ac:picMk id="24" creationId="{995CFEAF-BC92-4112-AE9A-755907A7FC6D}"/>
          </ac:picMkLst>
        </pc:picChg>
        <pc:picChg chg="add del mod">
          <ac:chgData name="ZHANG, Mengyuan [COMP]" userId="e97246e3-2e52-48d0-a0c8-167e1a1e72a8" providerId="ADAL" clId="{94993F3C-C437-4087-B11C-58F768D81E2F}" dt="2021-07-05T08:03:41.632" v="8836" actId="478"/>
          <ac:picMkLst>
            <pc:docMk/>
            <pc:sldMk cId="3438193454" sldId="351"/>
            <ac:picMk id="3074" creationId="{025D6CA4-137F-4635-9DFD-703C2D0DCF75}"/>
          </ac:picMkLst>
        </pc:picChg>
        <pc:picChg chg="add mod">
          <ac:chgData name="ZHANG, Mengyuan [COMP]" userId="e97246e3-2e52-48d0-a0c8-167e1a1e72a8" providerId="ADAL" clId="{94993F3C-C437-4087-B11C-58F768D81E2F}" dt="2021-07-05T08:04:14.185" v="8841" actId="1076"/>
          <ac:picMkLst>
            <pc:docMk/>
            <pc:sldMk cId="3438193454" sldId="351"/>
            <ac:picMk id="3076" creationId="{0DE5B244-463C-4D32-AF24-74298C83EF81}"/>
          </ac:picMkLst>
        </pc:picChg>
        <pc:cxnChg chg="add mod">
          <ac:chgData name="ZHANG, Mengyuan [COMP]" userId="e97246e3-2e52-48d0-a0c8-167e1a1e72a8" providerId="ADAL" clId="{94993F3C-C437-4087-B11C-58F768D81E2F}" dt="2021-07-05T07:59:26.603" v="8797" actId="1582"/>
          <ac:cxnSpMkLst>
            <pc:docMk/>
            <pc:sldMk cId="3438193454" sldId="351"/>
            <ac:cxnSpMk id="8" creationId="{600240BC-ECB8-410F-8B78-0843720D1F22}"/>
          </ac:cxnSpMkLst>
        </pc:cxnChg>
        <pc:cxnChg chg="add mod">
          <ac:chgData name="ZHANG, Mengyuan [COMP]" userId="e97246e3-2e52-48d0-a0c8-167e1a1e72a8" providerId="ADAL" clId="{94993F3C-C437-4087-B11C-58F768D81E2F}" dt="2021-07-05T08:01:00.963" v="8818" actId="14100"/>
          <ac:cxnSpMkLst>
            <pc:docMk/>
            <pc:sldMk cId="3438193454" sldId="351"/>
            <ac:cxnSpMk id="9" creationId="{74B0A2A9-B61A-4755-8393-FCCA3D5761EA}"/>
          </ac:cxnSpMkLst>
        </pc:cxnChg>
        <pc:cxnChg chg="add mod">
          <ac:chgData name="ZHANG, Mengyuan [COMP]" userId="e97246e3-2e52-48d0-a0c8-167e1a1e72a8" providerId="ADAL" clId="{94993F3C-C437-4087-B11C-58F768D81E2F}" dt="2021-07-05T08:00:06.294" v="8808" actId="14100"/>
          <ac:cxnSpMkLst>
            <pc:docMk/>
            <pc:sldMk cId="3438193454" sldId="351"/>
            <ac:cxnSpMk id="10" creationId="{3A04153C-92C5-442A-A1CA-E3C37FC1B386}"/>
          </ac:cxnSpMkLst>
        </pc:cxnChg>
        <pc:cxnChg chg="add mod">
          <ac:chgData name="ZHANG, Mengyuan [COMP]" userId="e97246e3-2e52-48d0-a0c8-167e1a1e72a8" providerId="ADAL" clId="{94993F3C-C437-4087-B11C-58F768D81E2F}" dt="2021-07-05T08:01:16.476" v="8823" actId="1076"/>
          <ac:cxnSpMkLst>
            <pc:docMk/>
            <pc:sldMk cId="3438193454" sldId="351"/>
            <ac:cxnSpMk id="14" creationId="{6EF9C694-6DAF-44A1-83D4-6E45FDE3FE25}"/>
          </ac:cxnSpMkLst>
        </pc:cxnChg>
        <pc:cxnChg chg="add mod">
          <ac:chgData name="ZHANG, Mengyuan [COMP]" userId="e97246e3-2e52-48d0-a0c8-167e1a1e72a8" providerId="ADAL" clId="{94993F3C-C437-4087-B11C-58F768D81E2F}" dt="2021-07-05T08:01:22.487" v="8826" actId="14100"/>
          <ac:cxnSpMkLst>
            <pc:docMk/>
            <pc:sldMk cId="3438193454" sldId="351"/>
            <ac:cxnSpMk id="17" creationId="{C4F9952D-D1C5-4B27-A280-65A0546FFE2B}"/>
          </ac:cxnSpMkLst>
        </pc:cxnChg>
        <pc:cxnChg chg="add mod">
          <ac:chgData name="ZHANG, Mengyuan [COMP]" userId="e97246e3-2e52-48d0-a0c8-167e1a1e72a8" providerId="ADAL" clId="{94993F3C-C437-4087-B11C-58F768D81E2F}" dt="2021-07-05T08:01:30.575" v="8829" actId="14100"/>
          <ac:cxnSpMkLst>
            <pc:docMk/>
            <pc:sldMk cId="3438193454" sldId="351"/>
            <ac:cxnSpMk id="20" creationId="{E43779FA-7B54-46E1-8FB5-1D14F5865C2C}"/>
          </ac:cxnSpMkLst>
        </pc:cxnChg>
        <pc:cxnChg chg="add mod">
          <ac:chgData name="ZHANG, Mengyuan [COMP]" userId="e97246e3-2e52-48d0-a0c8-167e1a1e72a8" providerId="ADAL" clId="{94993F3C-C437-4087-B11C-58F768D81E2F}" dt="2021-07-05T08:04:51.037" v="8847" actId="1582"/>
          <ac:cxnSpMkLst>
            <pc:docMk/>
            <pc:sldMk cId="3438193454" sldId="351"/>
            <ac:cxnSpMk id="27" creationId="{B96098C2-0DE3-488D-981D-3CCA76D483F3}"/>
          </ac:cxnSpMkLst>
        </pc:cxnChg>
      </pc:sldChg>
      <pc:sldChg chg="addSp modSp new mod">
        <pc:chgData name="ZHANG, Mengyuan [COMP]" userId="e97246e3-2e52-48d0-a0c8-167e1a1e72a8" providerId="ADAL" clId="{94993F3C-C437-4087-B11C-58F768D81E2F}" dt="2021-07-05T08:07:17.705" v="8961" actId="1076"/>
        <pc:sldMkLst>
          <pc:docMk/>
          <pc:sldMk cId="2461049393" sldId="352"/>
        </pc:sldMkLst>
        <pc:spChg chg="mod">
          <ac:chgData name="ZHANG, Mengyuan [COMP]" userId="e97246e3-2e52-48d0-a0c8-167e1a1e72a8" providerId="ADAL" clId="{94993F3C-C437-4087-B11C-58F768D81E2F}" dt="2021-07-05T08:06:04.865" v="8909"/>
          <ac:spMkLst>
            <pc:docMk/>
            <pc:sldMk cId="2461049393" sldId="352"/>
            <ac:spMk id="2" creationId="{090EFD1E-8C54-471D-8B32-8AAB1FDE5E41}"/>
          </ac:spMkLst>
        </pc:spChg>
        <pc:spChg chg="mod">
          <ac:chgData name="ZHANG, Mengyuan [COMP]" userId="e97246e3-2e52-48d0-a0c8-167e1a1e72a8" providerId="ADAL" clId="{94993F3C-C437-4087-B11C-58F768D81E2F}" dt="2021-07-05T08:06:24.454" v="8955" actId="207"/>
          <ac:spMkLst>
            <pc:docMk/>
            <pc:sldMk cId="2461049393" sldId="352"/>
            <ac:spMk id="3" creationId="{0EB49647-A647-40E3-BCC3-818BCD9FF9B7}"/>
          </ac:spMkLst>
        </pc:spChg>
        <pc:picChg chg="add mod">
          <ac:chgData name="ZHANG, Mengyuan [COMP]" userId="e97246e3-2e52-48d0-a0c8-167e1a1e72a8" providerId="ADAL" clId="{94993F3C-C437-4087-B11C-58F768D81E2F}" dt="2021-07-05T08:06:50.457" v="8959" actId="1076"/>
          <ac:picMkLst>
            <pc:docMk/>
            <pc:sldMk cId="2461049393" sldId="352"/>
            <ac:picMk id="6" creationId="{100943DA-E192-48C7-8995-34A625B8EB0E}"/>
          </ac:picMkLst>
        </pc:picChg>
        <pc:picChg chg="add mod">
          <ac:chgData name="ZHANG, Mengyuan [COMP]" userId="e97246e3-2e52-48d0-a0c8-167e1a1e72a8" providerId="ADAL" clId="{94993F3C-C437-4087-B11C-58F768D81E2F}" dt="2021-07-05T08:07:17.705" v="8961" actId="1076"/>
          <ac:picMkLst>
            <pc:docMk/>
            <pc:sldMk cId="2461049393" sldId="352"/>
            <ac:picMk id="8" creationId="{F3C129B5-1A6C-46EE-B23F-7A0153278FF4}"/>
          </ac:picMkLst>
        </pc:picChg>
      </pc:sldChg>
      <pc:sldChg chg="modSp new mod">
        <pc:chgData name="ZHANG, Mengyuan [COMP]" userId="e97246e3-2e52-48d0-a0c8-167e1a1e72a8" providerId="ADAL" clId="{94993F3C-C437-4087-B11C-58F768D81E2F}" dt="2021-07-05T08:10:39.182" v="9393" actId="20577"/>
        <pc:sldMkLst>
          <pc:docMk/>
          <pc:sldMk cId="793848399" sldId="353"/>
        </pc:sldMkLst>
        <pc:spChg chg="mod">
          <ac:chgData name="ZHANG, Mengyuan [COMP]" userId="e97246e3-2e52-48d0-a0c8-167e1a1e72a8" providerId="ADAL" clId="{94993F3C-C437-4087-B11C-58F768D81E2F}" dt="2021-07-05T08:07:53.693" v="9002" actId="20577"/>
          <ac:spMkLst>
            <pc:docMk/>
            <pc:sldMk cId="793848399" sldId="353"/>
            <ac:spMk id="2" creationId="{7D3CABAE-DE74-4EB9-81CA-2B95664EBC38}"/>
          </ac:spMkLst>
        </pc:spChg>
        <pc:spChg chg="mod">
          <ac:chgData name="ZHANG, Mengyuan [COMP]" userId="e97246e3-2e52-48d0-a0c8-167e1a1e72a8" providerId="ADAL" clId="{94993F3C-C437-4087-B11C-58F768D81E2F}" dt="2021-07-05T08:10:39.182" v="9393" actId="20577"/>
          <ac:spMkLst>
            <pc:docMk/>
            <pc:sldMk cId="793848399" sldId="353"/>
            <ac:spMk id="3" creationId="{F6D70343-339E-46D5-98C7-158A3F09D84F}"/>
          </ac:spMkLst>
        </pc:spChg>
      </pc:sldChg>
      <pc:sldChg chg="modSp new mod">
        <pc:chgData name="ZHANG, Mengyuan [COMP]" userId="e97246e3-2e52-48d0-a0c8-167e1a1e72a8" providerId="ADAL" clId="{94993F3C-C437-4087-B11C-58F768D81E2F}" dt="2021-07-05T08:19:20.197" v="9924" actId="207"/>
        <pc:sldMkLst>
          <pc:docMk/>
          <pc:sldMk cId="1556244573" sldId="354"/>
        </pc:sldMkLst>
        <pc:spChg chg="mod">
          <ac:chgData name="ZHANG, Mengyuan [COMP]" userId="e97246e3-2e52-48d0-a0c8-167e1a1e72a8" providerId="ADAL" clId="{94993F3C-C437-4087-B11C-58F768D81E2F}" dt="2021-07-05T08:10:57.894" v="9410" actId="20577"/>
          <ac:spMkLst>
            <pc:docMk/>
            <pc:sldMk cId="1556244573" sldId="354"/>
            <ac:spMk id="2" creationId="{E2469BFF-E3E0-4582-82C9-E7C52904CF5E}"/>
          </ac:spMkLst>
        </pc:spChg>
        <pc:spChg chg="mod">
          <ac:chgData name="ZHANG, Mengyuan [COMP]" userId="e97246e3-2e52-48d0-a0c8-167e1a1e72a8" providerId="ADAL" clId="{94993F3C-C437-4087-B11C-58F768D81E2F}" dt="2021-07-05T08:19:20.197" v="9924" actId="207"/>
          <ac:spMkLst>
            <pc:docMk/>
            <pc:sldMk cId="1556244573" sldId="354"/>
            <ac:spMk id="3" creationId="{17CDDE7A-18EA-4CAD-A034-E311172F816B}"/>
          </ac:spMkLst>
        </pc:spChg>
      </pc:sldChg>
      <pc:sldChg chg="addSp modSp add mod">
        <pc:chgData name="ZHANG, Mengyuan [COMP]" userId="e97246e3-2e52-48d0-a0c8-167e1a1e72a8" providerId="ADAL" clId="{94993F3C-C437-4087-B11C-58F768D81E2F}" dt="2021-07-05T08:20:12.069" v="9935" actId="207"/>
        <pc:sldMkLst>
          <pc:docMk/>
          <pc:sldMk cId="1021520115" sldId="355"/>
        </pc:sldMkLst>
        <pc:spChg chg="mod">
          <ac:chgData name="ZHANG, Mengyuan [COMP]" userId="e97246e3-2e52-48d0-a0c8-167e1a1e72a8" providerId="ADAL" clId="{94993F3C-C437-4087-B11C-58F768D81E2F}" dt="2021-07-05T08:20:12.069" v="9935" actId="207"/>
          <ac:spMkLst>
            <pc:docMk/>
            <pc:sldMk cId="1021520115" sldId="355"/>
            <ac:spMk id="3" creationId="{17CDDE7A-18EA-4CAD-A034-E311172F816B}"/>
          </ac:spMkLst>
        </pc:spChg>
        <pc:picChg chg="add mod">
          <ac:chgData name="ZHANG, Mengyuan [COMP]" userId="e97246e3-2e52-48d0-a0c8-167e1a1e72a8" providerId="ADAL" clId="{94993F3C-C437-4087-B11C-58F768D81E2F}" dt="2021-07-05T08:20:08.388" v="9933" actId="1076"/>
          <ac:picMkLst>
            <pc:docMk/>
            <pc:sldMk cId="1021520115" sldId="355"/>
            <ac:picMk id="6" creationId="{3A8A2CFC-DD71-45BA-BEB6-B737BB581D82}"/>
          </ac:picMkLst>
        </pc:picChg>
        <pc:picChg chg="add mod">
          <ac:chgData name="ZHANG, Mengyuan [COMP]" userId="e97246e3-2e52-48d0-a0c8-167e1a1e72a8" providerId="ADAL" clId="{94993F3C-C437-4087-B11C-58F768D81E2F}" dt="2021-07-05T08:20:09.115" v="9934" actId="1076"/>
          <ac:picMkLst>
            <pc:docMk/>
            <pc:sldMk cId="1021520115" sldId="355"/>
            <ac:picMk id="8" creationId="{37E01560-F9BA-4880-8FD9-AF62BA3196BE}"/>
          </ac:picMkLst>
        </pc:picChg>
      </pc:sldChg>
      <pc:sldChg chg="modSp new mod">
        <pc:chgData name="ZHANG, Mengyuan [COMP]" userId="e97246e3-2e52-48d0-a0c8-167e1a1e72a8" providerId="ADAL" clId="{94993F3C-C437-4087-B11C-58F768D81E2F}" dt="2021-07-05T08:24:27.150" v="10432" actId="5793"/>
        <pc:sldMkLst>
          <pc:docMk/>
          <pc:sldMk cId="1826315233" sldId="356"/>
        </pc:sldMkLst>
        <pc:spChg chg="mod">
          <ac:chgData name="ZHANG, Mengyuan [COMP]" userId="e97246e3-2e52-48d0-a0c8-167e1a1e72a8" providerId="ADAL" clId="{94993F3C-C437-4087-B11C-58F768D81E2F}" dt="2021-07-05T08:21:12.984" v="9947" actId="20577"/>
          <ac:spMkLst>
            <pc:docMk/>
            <pc:sldMk cId="1826315233" sldId="356"/>
            <ac:spMk id="2" creationId="{8C3632AB-2A7A-4D1F-9D00-8CD250FCE65B}"/>
          </ac:spMkLst>
        </pc:spChg>
        <pc:spChg chg="mod">
          <ac:chgData name="ZHANG, Mengyuan [COMP]" userId="e97246e3-2e52-48d0-a0c8-167e1a1e72a8" providerId="ADAL" clId="{94993F3C-C437-4087-B11C-58F768D81E2F}" dt="2021-07-05T08:24:27.150" v="10432" actId="5793"/>
          <ac:spMkLst>
            <pc:docMk/>
            <pc:sldMk cId="1826315233" sldId="356"/>
            <ac:spMk id="3" creationId="{95CE404A-CD2A-456B-9B1B-8AF64D0B3F88}"/>
          </ac:spMkLst>
        </pc:spChg>
      </pc:sldChg>
      <pc:sldChg chg="addSp delSp modSp new mod delAnim modAnim">
        <pc:chgData name="ZHANG, Mengyuan [COMP]" userId="e97246e3-2e52-48d0-a0c8-167e1a1e72a8" providerId="ADAL" clId="{94993F3C-C437-4087-B11C-58F768D81E2F}" dt="2021-07-05T08:52:17.533" v="11539" actId="14100"/>
        <pc:sldMkLst>
          <pc:docMk/>
          <pc:sldMk cId="3662986480" sldId="357"/>
        </pc:sldMkLst>
        <pc:spChg chg="mod">
          <ac:chgData name="ZHANG, Mengyuan [COMP]" userId="e97246e3-2e52-48d0-a0c8-167e1a1e72a8" providerId="ADAL" clId="{94993F3C-C437-4087-B11C-58F768D81E2F}" dt="2021-07-05T08:24:41.504" v="10459" actId="20577"/>
          <ac:spMkLst>
            <pc:docMk/>
            <pc:sldMk cId="3662986480" sldId="357"/>
            <ac:spMk id="2" creationId="{AD6E4362-1733-4CE5-BBC8-06DB6FEE6113}"/>
          </ac:spMkLst>
        </pc:spChg>
        <pc:spChg chg="mod">
          <ac:chgData name="ZHANG, Mengyuan [COMP]" userId="e97246e3-2e52-48d0-a0c8-167e1a1e72a8" providerId="ADAL" clId="{94993F3C-C437-4087-B11C-58F768D81E2F}" dt="2021-07-05T08:51:57.873" v="11532" actId="27636"/>
          <ac:spMkLst>
            <pc:docMk/>
            <pc:sldMk cId="3662986480" sldId="357"/>
            <ac:spMk id="3" creationId="{1EA1F586-A0F0-48E7-AA98-EEFDE458D3BD}"/>
          </ac:spMkLst>
        </pc:spChg>
        <pc:spChg chg="add del">
          <ac:chgData name="ZHANG, Mengyuan [COMP]" userId="e97246e3-2e52-48d0-a0c8-167e1a1e72a8" providerId="ADAL" clId="{94993F3C-C437-4087-B11C-58F768D81E2F}" dt="2021-07-05T08:26:49.295" v="10680" actId="478"/>
          <ac:spMkLst>
            <pc:docMk/>
            <pc:sldMk cId="3662986480" sldId="357"/>
            <ac:spMk id="5" creationId="{DEBEA051-ED1C-4A7B-9A4A-55A913D35A85}"/>
          </ac:spMkLst>
        </pc:spChg>
        <pc:spChg chg="add mod">
          <ac:chgData name="ZHANG, Mengyuan [COMP]" userId="e97246e3-2e52-48d0-a0c8-167e1a1e72a8" providerId="ADAL" clId="{94993F3C-C437-4087-B11C-58F768D81E2F}" dt="2021-07-05T08:29:14.273" v="10730" actId="164"/>
          <ac:spMkLst>
            <pc:docMk/>
            <pc:sldMk cId="3662986480" sldId="357"/>
            <ac:spMk id="6" creationId="{678A0540-A86C-468D-A115-0B7032E83B75}"/>
          </ac:spMkLst>
        </pc:spChg>
        <pc:spChg chg="add mod">
          <ac:chgData name="ZHANG, Mengyuan [COMP]" userId="e97246e3-2e52-48d0-a0c8-167e1a1e72a8" providerId="ADAL" clId="{94993F3C-C437-4087-B11C-58F768D81E2F}" dt="2021-07-05T08:29:14.273" v="10730" actId="164"/>
          <ac:spMkLst>
            <pc:docMk/>
            <pc:sldMk cId="3662986480" sldId="357"/>
            <ac:spMk id="7" creationId="{D33992A7-2F20-4CA6-AB64-A49CF0E178CE}"/>
          </ac:spMkLst>
        </pc:spChg>
        <pc:spChg chg="add mod">
          <ac:chgData name="ZHANG, Mengyuan [COMP]" userId="e97246e3-2e52-48d0-a0c8-167e1a1e72a8" providerId="ADAL" clId="{94993F3C-C437-4087-B11C-58F768D81E2F}" dt="2021-07-05T08:29:14.273" v="10730" actId="164"/>
          <ac:spMkLst>
            <pc:docMk/>
            <pc:sldMk cId="3662986480" sldId="357"/>
            <ac:spMk id="8" creationId="{9305C3E6-9F49-4AB9-B7D3-F7A6D6A03A00}"/>
          </ac:spMkLst>
        </pc:spChg>
        <pc:spChg chg="add mod">
          <ac:chgData name="ZHANG, Mengyuan [COMP]" userId="e97246e3-2e52-48d0-a0c8-167e1a1e72a8" providerId="ADAL" clId="{94993F3C-C437-4087-B11C-58F768D81E2F}" dt="2021-07-05T08:29:14.273" v="10730" actId="164"/>
          <ac:spMkLst>
            <pc:docMk/>
            <pc:sldMk cId="3662986480" sldId="357"/>
            <ac:spMk id="9" creationId="{C63CF311-6300-47BC-9BFE-3E4D99552AAE}"/>
          </ac:spMkLst>
        </pc:spChg>
        <pc:spChg chg="add mod">
          <ac:chgData name="ZHANG, Mengyuan [COMP]" userId="e97246e3-2e52-48d0-a0c8-167e1a1e72a8" providerId="ADAL" clId="{94993F3C-C437-4087-B11C-58F768D81E2F}" dt="2021-07-05T08:29:14.273" v="10730" actId="164"/>
          <ac:spMkLst>
            <pc:docMk/>
            <pc:sldMk cId="3662986480" sldId="357"/>
            <ac:spMk id="10" creationId="{AF46653D-EB8C-40A7-8265-1579A7DDD780}"/>
          </ac:spMkLst>
        </pc:spChg>
        <pc:spChg chg="add mod">
          <ac:chgData name="ZHANG, Mengyuan [COMP]" userId="e97246e3-2e52-48d0-a0c8-167e1a1e72a8" providerId="ADAL" clId="{94993F3C-C437-4087-B11C-58F768D81E2F}" dt="2021-07-05T08:28:06.521" v="10704" actId="164"/>
          <ac:spMkLst>
            <pc:docMk/>
            <pc:sldMk cId="3662986480" sldId="357"/>
            <ac:spMk id="11" creationId="{A097D517-6971-47D8-9815-55AFF471C510}"/>
          </ac:spMkLst>
        </pc:spChg>
        <pc:spChg chg="add mod">
          <ac:chgData name="ZHANG, Mengyuan [COMP]" userId="e97246e3-2e52-48d0-a0c8-167e1a1e72a8" providerId="ADAL" clId="{94993F3C-C437-4087-B11C-58F768D81E2F}" dt="2021-07-05T08:28:06.521" v="10704" actId="164"/>
          <ac:spMkLst>
            <pc:docMk/>
            <pc:sldMk cId="3662986480" sldId="357"/>
            <ac:spMk id="12" creationId="{06FCB64C-AB6D-4402-B154-6C1ADDAC8F34}"/>
          </ac:spMkLst>
        </pc:spChg>
        <pc:spChg chg="add mod">
          <ac:chgData name="ZHANG, Mengyuan [COMP]" userId="e97246e3-2e52-48d0-a0c8-167e1a1e72a8" providerId="ADAL" clId="{94993F3C-C437-4087-B11C-58F768D81E2F}" dt="2021-07-05T08:28:06.521" v="10704" actId="164"/>
          <ac:spMkLst>
            <pc:docMk/>
            <pc:sldMk cId="3662986480" sldId="357"/>
            <ac:spMk id="13" creationId="{638220F8-B276-4003-8C00-93C4190E9B33}"/>
          </ac:spMkLst>
        </pc:spChg>
        <pc:spChg chg="add mod">
          <ac:chgData name="ZHANG, Mengyuan [COMP]" userId="e97246e3-2e52-48d0-a0c8-167e1a1e72a8" providerId="ADAL" clId="{94993F3C-C437-4087-B11C-58F768D81E2F}" dt="2021-07-05T08:28:06.521" v="10704" actId="164"/>
          <ac:spMkLst>
            <pc:docMk/>
            <pc:sldMk cId="3662986480" sldId="357"/>
            <ac:spMk id="14" creationId="{CA73CFE2-A623-4633-96C3-617D47DDBA01}"/>
          </ac:spMkLst>
        </pc:spChg>
        <pc:spChg chg="add mod">
          <ac:chgData name="ZHANG, Mengyuan [COMP]" userId="e97246e3-2e52-48d0-a0c8-167e1a1e72a8" providerId="ADAL" clId="{94993F3C-C437-4087-B11C-58F768D81E2F}" dt="2021-07-05T08:28:06.521" v="10704" actId="164"/>
          <ac:spMkLst>
            <pc:docMk/>
            <pc:sldMk cId="3662986480" sldId="357"/>
            <ac:spMk id="15" creationId="{0AF60257-FCC2-4B58-AE16-3FE23849449D}"/>
          </ac:spMkLst>
        </pc:spChg>
        <pc:spChg chg="mod">
          <ac:chgData name="ZHANG, Mengyuan [COMP]" userId="e97246e3-2e52-48d0-a0c8-167e1a1e72a8" providerId="ADAL" clId="{94993F3C-C437-4087-B11C-58F768D81E2F}" dt="2021-07-05T08:28:11.046" v="10706"/>
          <ac:spMkLst>
            <pc:docMk/>
            <pc:sldMk cId="3662986480" sldId="357"/>
            <ac:spMk id="18" creationId="{022F05BD-A5B7-4B7E-9F3B-72C24E1F0279}"/>
          </ac:spMkLst>
        </pc:spChg>
        <pc:spChg chg="mod">
          <ac:chgData name="ZHANG, Mengyuan [COMP]" userId="e97246e3-2e52-48d0-a0c8-167e1a1e72a8" providerId="ADAL" clId="{94993F3C-C437-4087-B11C-58F768D81E2F}" dt="2021-07-05T08:28:11.046" v="10706"/>
          <ac:spMkLst>
            <pc:docMk/>
            <pc:sldMk cId="3662986480" sldId="357"/>
            <ac:spMk id="19" creationId="{DDA6DA59-8359-4B72-A693-C90CFBB02137}"/>
          </ac:spMkLst>
        </pc:spChg>
        <pc:spChg chg="mod">
          <ac:chgData name="ZHANG, Mengyuan [COMP]" userId="e97246e3-2e52-48d0-a0c8-167e1a1e72a8" providerId="ADAL" clId="{94993F3C-C437-4087-B11C-58F768D81E2F}" dt="2021-07-05T08:28:11.046" v="10706"/>
          <ac:spMkLst>
            <pc:docMk/>
            <pc:sldMk cId="3662986480" sldId="357"/>
            <ac:spMk id="20" creationId="{A1D6E77B-FE67-4215-A2A1-FF78CCE1E360}"/>
          </ac:spMkLst>
        </pc:spChg>
        <pc:spChg chg="mod">
          <ac:chgData name="ZHANG, Mengyuan [COMP]" userId="e97246e3-2e52-48d0-a0c8-167e1a1e72a8" providerId="ADAL" clId="{94993F3C-C437-4087-B11C-58F768D81E2F}" dt="2021-07-05T08:28:11.046" v="10706"/>
          <ac:spMkLst>
            <pc:docMk/>
            <pc:sldMk cId="3662986480" sldId="357"/>
            <ac:spMk id="21" creationId="{817EFEEA-1AB3-45EA-836A-5BE579922907}"/>
          </ac:spMkLst>
        </pc:spChg>
        <pc:spChg chg="mod">
          <ac:chgData name="ZHANG, Mengyuan [COMP]" userId="e97246e3-2e52-48d0-a0c8-167e1a1e72a8" providerId="ADAL" clId="{94993F3C-C437-4087-B11C-58F768D81E2F}" dt="2021-07-05T08:28:11.046" v="10706"/>
          <ac:spMkLst>
            <pc:docMk/>
            <pc:sldMk cId="3662986480" sldId="357"/>
            <ac:spMk id="22" creationId="{E02C78BF-CA5F-42DA-967F-ACC4E5182D5E}"/>
          </ac:spMkLst>
        </pc:spChg>
        <pc:spChg chg="mod">
          <ac:chgData name="ZHANG, Mengyuan [COMP]" userId="e97246e3-2e52-48d0-a0c8-167e1a1e72a8" providerId="ADAL" clId="{94993F3C-C437-4087-B11C-58F768D81E2F}" dt="2021-07-05T08:28:11.446" v="10707"/>
          <ac:spMkLst>
            <pc:docMk/>
            <pc:sldMk cId="3662986480" sldId="357"/>
            <ac:spMk id="24" creationId="{B63B9549-C396-4A0E-9A2D-9B4A4E95D7F8}"/>
          </ac:spMkLst>
        </pc:spChg>
        <pc:spChg chg="mod">
          <ac:chgData name="ZHANG, Mengyuan [COMP]" userId="e97246e3-2e52-48d0-a0c8-167e1a1e72a8" providerId="ADAL" clId="{94993F3C-C437-4087-B11C-58F768D81E2F}" dt="2021-07-05T08:28:11.446" v="10707"/>
          <ac:spMkLst>
            <pc:docMk/>
            <pc:sldMk cId="3662986480" sldId="357"/>
            <ac:spMk id="25" creationId="{B2C993FB-0A74-4AC4-81A7-8F7B9BF64030}"/>
          </ac:spMkLst>
        </pc:spChg>
        <pc:spChg chg="mod">
          <ac:chgData name="ZHANG, Mengyuan [COMP]" userId="e97246e3-2e52-48d0-a0c8-167e1a1e72a8" providerId="ADAL" clId="{94993F3C-C437-4087-B11C-58F768D81E2F}" dt="2021-07-05T08:28:11.446" v="10707"/>
          <ac:spMkLst>
            <pc:docMk/>
            <pc:sldMk cId="3662986480" sldId="357"/>
            <ac:spMk id="26" creationId="{3B66284C-F326-469C-9620-63F555B29F69}"/>
          </ac:spMkLst>
        </pc:spChg>
        <pc:spChg chg="mod">
          <ac:chgData name="ZHANG, Mengyuan [COMP]" userId="e97246e3-2e52-48d0-a0c8-167e1a1e72a8" providerId="ADAL" clId="{94993F3C-C437-4087-B11C-58F768D81E2F}" dt="2021-07-05T08:28:11.446" v="10707"/>
          <ac:spMkLst>
            <pc:docMk/>
            <pc:sldMk cId="3662986480" sldId="357"/>
            <ac:spMk id="27" creationId="{DEE3CBE6-7573-4FB6-9939-11FBB6727903}"/>
          </ac:spMkLst>
        </pc:spChg>
        <pc:spChg chg="mod">
          <ac:chgData name="ZHANG, Mengyuan [COMP]" userId="e97246e3-2e52-48d0-a0c8-167e1a1e72a8" providerId="ADAL" clId="{94993F3C-C437-4087-B11C-58F768D81E2F}" dt="2021-07-05T08:28:11.446" v="10707"/>
          <ac:spMkLst>
            <pc:docMk/>
            <pc:sldMk cId="3662986480" sldId="357"/>
            <ac:spMk id="28" creationId="{ED61F5FD-4C6E-43CF-9D63-78708673AE2B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30" creationId="{21F7F1C3-F94A-4D34-93DC-5BEA49C745AA}"/>
          </ac:spMkLst>
        </pc:spChg>
        <pc:spChg chg="mod">
          <ac:chgData name="ZHANG, Mengyuan [COMP]" userId="e97246e3-2e52-48d0-a0c8-167e1a1e72a8" providerId="ADAL" clId="{94993F3C-C437-4087-B11C-58F768D81E2F}" dt="2021-07-05T08:30:30.667" v="10736" actId="207"/>
          <ac:spMkLst>
            <pc:docMk/>
            <pc:sldMk cId="3662986480" sldId="357"/>
            <ac:spMk id="31" creationId="{5942285B-AE63-4BA4-A76A-679074AC487D}"/>
          </ac:spMkLst>
        </pc:spChg>
        <pc:spChg chg="mod">
          <ac:chgData name="ZHANG, Mengyuan [COMP]" userId="e97246e3-2e52-48d0-a0c8-167e1a1e72a8" providerId="ADAL" clId="{94993F3C-C437-4087-B11C-58F768D81E2F}" dt="2021-07-05T08:30:30.667" v="10736" actId="207"/>
          <ac:spMkLst>
            <pc:docMk/>
            <pc:sldMk cId="3662986480" sldId="357"/>
            <ac:spMk id="32" creationId="{82E96CDA-1E5C-4A4A-9B92-81316AB9D738}"/>
          </ac:spMkLst>
        </pc:spChg>
        <pc:spChg chg="mod">
          <ac:chgData name="ZHANG, Mengyuan [COMP]" userId="e97246e3-2e52-48d0-a0c8-167e1a1e72a8" providerId="ADAL" clId="{94993F3C-C437-4087-B11C-58F768D81E2F}" dt="2021-07-05T08:30:30.667" v="10736" actId="207"/>
          <ac:spMkLst>
            <pc:docMk/>
            <pc:sldMk cId="3662986480" sldId="357"/>
            <ac:spMk id="33" creationId="{555BC1E0-73F1-42E6-A377-B11F06D6B7FB}"/>
          </ac:spMkLst>
        </pc:spChg>
        <pc:spChg chg="mod">
          <ac:chgData name="ZHANG, Mengyuan [COMP]" userId="e97246e3-2e52-48d0-a0c8-167e1a1e72a8" providerId="ADAL" clId="{94993F3C-C437-4087-B11C-58F768D81E2F}" dt="2021-07-05T08:30:30.667" v="10736" actId="207"/>
          <ac:spMkLst>
            <pc:docMk/>
            <pc:sldMk cId="3662986480" sldId="357"/>
            <ac:spMk id="34" creationId="{B27AA2ED-ECAF-4413-849F-6F6D66302315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36" creationId="{43C103A8-288D-4FDF-B349-C21F1AD11E1F}"/>
          </ac:spMkLst>
        </pc:spChg>
        <pc:spChg chg="mod">
          <ac:chgData name="ZHANG, Mengyuan [COMP]" userId="e97246e3-2e52-48d0-a0c8-167e1a1e72a8" providerId="ADAL" clId="{94993F3C-C437-4087-B11C-58F768D81E2F}" dt="2021-07-05T08:30:36.619" v="10737" actId="207"/>
          <ac:spMkLst>
            <pc:docMk/>
            <pc:sldMk cId="3662986480" sldId="357"/>
            <ac:spMk id="37" creationId="{3B3A2625-5CCD-4098-A157-79AB3ED7998F}"/>
          </ac:spMkLst>
        </pc:spChg>
        <pc:spChg chg="mod">
          <ac:chgData name="ZHANG, Mengyuan [COMP]" userId="e97246e3-2e52-48d0-a0c8-167e1a1e72a8" providerId="ADAL" clId="{94993F3C-C437-4087-B11C-58F768D81E2F}" dt="2021-07-05T08:30:36.619" v="10737" actId="207"/>
          <ac:spMkLst>
            <pc:docMk/>
            <pc:sldMk cId="3662986480" sldId="357"/>
            <ac:spMk id="38" creationId="{09BCB447-D672-4B2F-B636-5C5683D4CCD6}"/>
          </ac:spMkLst>
        </pc:spChg>
        <pc:spChg chg="mod">
          <ac:chgData name="ZHANG, Mengyuan [COMP]" userId="e97246e3-2e52-48d0-a0c8-167e1a1e72a8" providerId="ADAL" clId="{94993F3C-C437-4087-B11C-58F768D81E2F}" dt="2021-07-05T08:30:36.619" v="10737" actId="207"/>
          <ac:spMkLst>
            <pc:docMk/>
            <pc:sldMk cId="3662986480" sldId="357"/>
            <ac:spMk id="39" creationId="{2834743F-869C-40E7-BB55-1E88530C21C2}"/>
          </ac:spMkLst>
        </pc:spChg>
        <pc:spChg chg="mod">
          <ac:chgData name="ZHANG, Mengyuan [COMP]" userId="e97246e3-2e52-48d0-a0c8-167e1a1e72a8" providerId="ADAL" clId="{94993F3C-C437-4087-B11C-58F768D81E2F}" dt="2021-07-05T08:30:36.619" v="10737" actId="207"/>
          <ac:spMkLst>
            <pc:docMk/>
            <pc:sldMk cId="3662986480" sldId="357"/>
            <ac:spMk id="40" creationId="{35356CBB-08DB-42D2-B414-6E3A21010403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42" creationId="{F0A0D01A-25F8-4928-9336-90C60D48195C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43" creationId="{F09A260C-7F48-4C4A-A112-13A82894194B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44" creationId="{9FB08ECF-9803-447B-A9F7-67425559A763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45" creationId="{1ECF5A61-5F29-4745-9B9A-000877926BF4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46" creationId="{687A585E-090A-4D61-AF35-BDEADA2A89B4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48" creationId="{6CB993E2-B316-4BE3-A961-AB0FBA1CDE93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49" creationId="{1FF5D4AE-D524-4DEB-AFB9-05752E3E5633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50" creationId="{A44386FA-DC3E-4DD3-8B51-07B9E8571227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51" creationId="{461D740E-187C-4577-B4BF-FBEE6F2DFE0C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52" creationId="{DDF79219-24A9-4427-9D83-0677219EEF71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54" creationId="{33882893-37FF-4FFF-B644-7B8F22B18A66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55" creationId="{5236FBEB-0DDC-4F94-BD42-9F31239DE195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56" creationId="{114E81DD-07B3-4982-8BE1-D904FF6D2C55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57" creationId="{43A9984E-CF8D-42AA-8276-13072AAB1635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58" creationId="{7F7E16AC-D8C0-485E-83B0-BBA7C461D5EC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60" creationId="{E8132B9B-7517-4075-9532-A10B8DECB2D3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61" creationId="{7A62B1DC-2F36-4B51-A572-B161CD190198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62" creationId="{1430A228-3DAF-44D9-BE93-A24A2E49AC45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63" creationId="{76ED982C-05D0-40D3-A313-899418A57CA4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64" creationId="{02737F5D-353F-4F5B-A969-E867599293CB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66" creationId="{396A94CE-1030-4210-9F75-72BF139D562E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67" creationId="{C97FFF4C-4D00-4F3B-BBBB-D11F656BB60D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68" creationId="{7DD9C940-28EB-4E4F-848C-A00B1C53310A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69" creationId="{04482225-1CF6-4796-A3EB-38B666895BB7}"/>
          </ac:spMkLst>
        </pc:spChg>
        <pc:spChg chg="mod">
          <ac:chgData name="ZHANG, Mengyuan [COMP]" userId="e97246e3-2e52-48d0-a0c8-167e1a1e72a8" providerId="ADAL" clId="{94993F3C-C437-4087-B11C-58F768D81E2F}" dt="2021-07-05T08:29:50.112" v="10735" actId="207"/>
          <ac:spMkLst>
            <pc:docMk/>
            <pc:sldMk cId="3662986480" sldId="357"/>
            <ac:spMk id="70" creationId="{E90482FE-4243-4498-BB78-A9815E375868}"/>
          </ac:spMkLst>
        </pc:spChg>
        <pc:spChg chg="mod">
          <ac:chgData name="ZHANG, Mengyuan [COMP]" userId="e97246e3-2e52-48d0-a0c8-167e1a1e72a8" providerId="ADAL" clId="{94993F3C-C437-4087-B11C-58F768D81E2F}" dt="2021-07-05T08:30:45.279" v="10739"/>
          <ac:spMkLst>
            <pc:docMk/>
            <pc:sldMk cId="3662986480" sldId="357"/>
            <ac:spMk id="73" creationId="{0454F986-B103-48DC-B39C-7496BBAF3AE6}"/>
          </ac:spMkLst>
        </pc:spChg>
        <pc:spChg chg="mod">
          <ac:chgData name="ZHANG, Mengyuan [COMP]" userId="e97246e3-2e52-48d0-a0c8-167e1a1e72a8" providerId="ADAL" clId="{94993F3C-C437-4087-B11C-58F768D81E2F}" dt="2021-07-05T08:30:45.279" v="10739"/>
          <ac:spMkLst>
            <pc:docMk/>
            <pc:sldMk cId="3662986480" sldId="357"/>
            <ac:spMk id="74" creationId="{E0AE3DC3-0973-45F2-BDC8-D4783C19050E}"/>
          </ac:spMkLst>
        </pc:spChg>
        <pc:spChg chg="mod">
          <ac:chgData name="ZHANG, Mengyuan [COMP]" userId="e97246e3-2e52-48d0-a0c8-167e1a1e72a8" providerId="ADAL" clId="{94993F3C-C437-4087-B11C-58F768D81E2F}" dt="2021-07-05T08:30:45.279" v="10739"/>
          <ac:spMkLst>
            <pc:docMk/>
            <pc:sldMk cId="3662986480" sldId="357"/>
            <ac:spMk id="75" creationId="{7BE9274E-A290-4AFB-8272-E0689E1C7ED3}"/>
          </ac:spMkLst>
        </pc:spChg>
        <pc:spChg chg="mod">
          <ac:chgData name="ZHANG, Mengyuan [COMP]" userId="e97246e3-2e52-48d0-a0c8-167e1a1e72a8" providerId="ADAL" clId="{94993F3C-C437-4087-B11C-58F768D81E2F}" dt="2021-07-05T08:30:45.279" v="10739"/>
          <ac:spMkLst>
            <pc:docMk/>
            <pc:sldMk cId="3662986480" sldId="357"/>
            <ac:spMk id="76" creationId="{C0B0E0DD-C50F-4688-B6A0-F2FF43400ECC}"/>
          </ac:spMkLst>
        </pc:spChg>
        <pc:spChg chg="mod">
          <ac:chgData name="ZHANG, Mengyuan [COMP]" userId="e97246e3-2e52-48d0-a0c8-167e1a1e72a8" providerId="ADAL" clId="{94993F3C-C437-4087-B11C-58F768D81E2F}" dt="2021-07-05T08:30:45.279" v="10739"/>
          <ac:spMkLst>
            <pc:docMk/>
            <pc:sldMk cId="3662986480" sldId="357"/>
            <ac:spMk id="77" creationId="{DA7F7C7B-CC7F-433D-9C7E-22E14AD64A7B}"/>
          </ac:spMkLst>
        </pc:spChg>
        <pc:spChg chg="mod">
          <ac:chgData name="ZHANG, Mengyuan [COMP]" userId="e97246e3-2e52-48d0-a0c8-167e1a1e72a8" providerId="ADAL" clId="{94993F3C-C437-4087-B11C-58F768D81E2F}" dt="2021-07-05T08:30:45.565" v="10740"/>
          <ac:spMkLst>
            <pc:docMk/>
            <pc:sldMk cId="3662986480" sldId="357"/>
            <ac:spMk id="79" creationId="{19F55027-3F3F-4735-AD9B-579E6C10D55D}"/>
          </ac:spMkLst>
        </pc:spChg>
        <pc:spChg chg="mod">
          <ac:chgData name="ZHANG, Mengyuan [COMP]" userId="e97246e3-2e52-48d0-a0c8-167e1a1e72a8" providerId="ADAL" clId="{94993F3C-C437-4087-B11C-58F768D81E2F}" dt="2021-07-05T08:30:45.565" v="10740"/>
          <ac:spMkLst>
            <pc:docMk/>
            <pc:sldMk cId="3662986480" sldId="357"/>
            <ac:spMk id="80" creationId="{3AFDC830-F5DC-4D07-B180-D6F181ABC50C}"/>
          </ac:spMkLst>
        </pc:spChg>
        <pc:spChg chg="mod">
          <ac:chgData name="ZHANG, Mengyuan [COMP]" userId="e97246e3-2e52-48d0-a0c8-167e1a1e72a8" providerId="ADAL" clId="{94993F3C-C437-4087-B11C-58F768D81E2F}" dt="2021-07-05T08:30:45.565" v="10740"/>
          <ac:spMkLst>
            <pc:docMk/>
            <pc:sldMk cId="3662986480" sldId="357"/>
            <ac:spMk id="81" creationId="{28F22185-82CF-4D8A-B045-9A109BCDCF43}"/>
          </ac:spMkLst>
        </pc:spChg>
        <pc:spChg chg="mod">
          <ac:chgData name="ZHANG, Mengyuan [COMP]" userId="e97246e3-2e52-48d0-a0c8-167e1a1e72a8" providerId="ADAL" clId="{94993F3C-C437-4087-B11C-58F768D81E2F}" dt="2021-07-05T08:30:45.565" v="10740"/>
          <ac:spMkLst>
            <pc:docMk/>
            <pc:sldMk cId="3662986480" sldId="357"/>
            <ac:spMk id="82" creationId="{9588DFCD-92DC-40A7-A92D-2420D5575257}"/>
          </ac:spMkLst>
        </pc:spChg>
        <pc:spChg chg="mod">
          <ac:chgData name="ZHANG, Mengyuan [COMP]" userId="e97246e3-2e52-48d0-a0c8-167e1a1e72a8" providerId="ADAL" clId="{94993F3C-C437-4087-B11C-58F768D81E2F}" dt="2021-07-05T08:30:45.565" v="10740"/>
          <ac:spMkLst>
            <pc:docMk/>
            <pc:sldMk cId="3662986480" sldId="357"/>
            <ac:spMk id="83" creationId="{BEC8287E-FAB6-44A1-AA88-55698226CFBB}"/>
          </ac:spMkLst>
        </pc:spChg>
        <pc:spChg chg="mod">
          <ac:chgData name="ZHANG, Mengyuan [COMP]" userId="e97246e3-2e52-48d0-a0c8-167e1a1e72a8" providerId="ADAL" clId="{94993F3C-C437-4087-B11C-58F768D81E2F}" dt="2021-07-05T08:30:45.821" v="10741"/>
          <ac:spMkLst>
            <pc:docMk/>
            <pc:sldMk cId="3662986480" sldId="357"/>
            <ac:spMk id="85" creationId="{1D0E66FA-F8EB-40E7-81E8-5BA43B4294B5}"/>
          </ac:spMkLst>
        </pc:spChg>
        <pc:spChg chg="mod">
          <ac:chgData name="ZHANG, Mengyuan [COMP]" userId="e97246e3-2e52-48d0-a0c8-167e1a1e72a8" providerId="ADAL" clId="{94993F3C-C437-4087-B11C-58F768D81E2F}" dt="2021-07-05T08:30:45.821" v="10741"/>
          <ac:spMkLst>
            <pc:docMk/>
            <pc:sldMk cId="3662986480" sldId="357"/>
            <ac:spMk id="86" creationId="{03B0282F-B0B0-4F22-89FB-5B89C25C2359}"/>
          </ac:spMkLst>
        </pc:spChg>
        <pc:spChg chg="mod">
          <ac:chgData name="ZHANG, Mengyuan [COMP]" userId="e97246e3-2e52-48d0-a0c8-167e1a1e72a8" providerId="ADAL" clId="{94993F3C-C437-4087-B11C-58F768D81E2F}" dt="2021-07-05T08:30:45.821" v="10741"/>
          <ac:spMkLst>
            <pc:docMk/>
            <pc:sldMk cId="3662986480" sldId="357"/>
            <ac:spMk id="87" creationId="{3FC1B5D2-A18C-450E-B124-16D90BF8F2C8}"/>
          </ac:spMkLst>
        </pc:spChg>
        <pc:spChg chg="mod">
          <ac:chgData name="ZHANG, Mengyuan [COMP]" userId="e97246e3-2e52-48d0-a0c8-167e1a1e72a8" providerId="ADAL" clId="{94993F3C-C437-4087-B11C-58F768D81E2F}" dt="2021-07-05T08:30:45.821" v="10741"/>
          <ac:spMkLst>
            <pc:docMk/>
            <pc:sldMk cId="3662986480" sldId="357"/>
            <ac:spMk id="88" creationId="{EB971FAB-A265-4D72-BDAD-BC255A813D91}"/>
          </ac:spMkLst>
        </pc:spChg>
        <pc:spChg chg="mod">
          <ac:chgData name="ZHANG, Mengyuan [COMP]" userId="e97246e3-2e52-48d0-a0c8-167e1a1e72a8" providerId="ADAL" clId="{94993F3C-C437-4087-B11C-58F768D81E2F}" dt="2021-07-05T08:30:45.821" v="10741"/>
          <ac:spMkLst>
            <pc:docMk/>
            <pc:sldMk cId="3662986480" sldId="357"/>
            <ac:spMk id="89" creationId="{589F3013-3B6D-4F09-9283-E46D4DEA1038}"/>
          </ac:spMkLst>
        </pc:spChg>
        <pc:spChg chg="mod">
          <ac:chgData name="ZHANG, Mengyuan [COMP]" userId="e97246e3-2e52-48d0-a0c8-167e1a1e72a8" providerId="ADAL" clId="{94993F3C-C437-4087-B11C-58F768D81E2F}" dt="2021-07-05T08:30:46.090" v="10742"/>
          <ac:spMkLst>
            <pc:docMk/>
            <pc:sldMk cId="3662986480" sldId="357"/>
            <ac:spMk id="91" creationId="{FD444585-8912-4472-A8BC-7B04525284DE}"/>
          </ac:spMkLst>
        </pc:spChg>
        <pc:spChg chg="mod">
          <ac:chgData name="ZHANG, Mengyuan [COMP]" userId="e97246e3-2e52-48d0-a0c8-167e1a1e72a8" providerId="ADAL" clId="{94993F3C-C437-4087-B11C-58F768D81E2F}" dt="2021-07-05T08:30:46.090" v="10742"/>
          <ac:spMkLst>
            <pc:docMk/>
            <pc:sldMk cId="3662986480" sldId="357"/>
            <ac:spMk id="92" creationId="{1DB46199-EFC7-4772-8140-8CB777BF4427}"/>
          </ac:spMkLst>
        </pc:spChg>
        <pc:spChg chg="mod">
          <ac:chgData name="ZHANG, Mengyuan [COMP]" userId="e97246e3-2e52-48d0-a0c8-167e1a1e72a8" providerId="ADAL" clId="{94993F3C-C437-4087-B11C-58F768D81E2F}" dt="2021-07-05T08:30:46.090" v="10742"/>
          <ac:spMkLst>
            <pc:docMk/>
            <pc:sldMk cId="3662986480" sldId="357"/>
            <ac:spMk id="93" creationId="{6B213274-B335-4CA6-A1F0-C1D4BFA49A77}"/>
          </ac:spMkLst>
        </pc:spChg>
        <pc:spChg chg="mod">
          <ac:chgData name="ZHANG, Mengyuan [COMP]" userId="e97246e3-2e52-48d0-a0c8-167e1a1e72a8" providerId="ADAL" clId="{94993F3C-C437-4087-B11C-58F768D81E2F}" dt="2021-07-05T08:30:46.090" v="10742"/>
          <ac:spMkLst>
            <pc:docMk/>
            <pc:sldMk cId="3662986480" sldId="357"/>
            <ac:spMk id="94" creationId="{5D649127-71D5-4ED5-BCF9-38C999DA350E}"/>
          </ac:spMkLst>
        </pc:spChg>
        <pc:spChg chg="mod">
          <ac:chgData name="ZHANG, Mengyuan [COMP]" userId="e97246e3-2e52-48d0-a0c8-167e1a1e72a8" providerId="ADAL" clId="{94993F3C-C437-4087-B11C-58F768D81E2F}" dt="2021-07-05T08:30:46.090" v="10742"/>
          <ac:spMkLst>
            <pc:docMk/>
            <pc:sldMk cId="3662986480" sldId="357"/>
            <ac:spMk id="95" creationId="{47EE6A13-3401-460E-AA8A-1096DE0887C5}"/>
          </ac:spMkLst>
        </pc:spChg>
        <pc:spChg chg="mod">
          <ac:chgData name="ZHANG, Mengyuan [COMP]" userId="e97246e3-2e52-48d0-a0c8-167e1a1e72a8" providerId="ADAL" clId="{94993F3C-C437-4087-B11C-58F768D81E2F}" dt="2021-07-05T08:30:46.489" v="10743"/>
          <ac:spMkLst>
            <pc:docMk/>
            <pc:sldMk cId="3662986480" sldId="357"/>
            <ac:spMk id="97" creationId="{20FDA836-5BE9-4448-BB82-02C1107163A4}"/>
          </ac:spMkLst>
        </pc:spChg>
        <pc:spChg chg="mod">
          <ac:chgData name="ZHANG, Mengyuan [COMP]" userId="e97246e3-2e52-48d0-a0c8-167e1a1e72a8" providerId="ADAL" clId="{94993F3C-C437-4087-B11C-58F768D81E2F}" dt="2021-07-05T08:30:46.489" v="10743"/>
          <ac:spMkLst>
            <pc:docMk/>
            <pc:sldMk cId="3662986480" sldId="357"/>
            <ac:spMk id="98" creationId="{65027342-B58D-409A-8AB3-56E03725DAAB}"/>
          </ac:spMkLst>
        </pc:spChg>
        <pc:spChg chg="mod">
          <ac:chgData name="ZHANG, Mengyuan [COMP]" userId="e97246e3-2e52-48d0-a0c8-167e1a1e72a8" providerId="ADAL" clId="{94993F3C-C437-4087-B11C-58F768D81E2F}" dt="2021-07-05T08:30:46.489" v="10743"/>
          <ac:spMkLst>
            <pc:docMk/>
            <pc:sldMk cId="3662986480" sldId="357"/>
            <ac:spMk id="99" creationId="{EB7A3153-5492-44B9-920B-C2367B7E6D12}"/>
          </ac:spMkLst>
        </pc:spChg>
        <pc:spChg chg="mod">
          <ac:chgData name="ZHANG, Mengyuan [COMP]" userId="e97246e3-2e52-48d0-a0c8-167e1a1e72a8" providerId="ADAL" clId="{94993F3C-C437-4087-B11C-58F768D81E2F}" dt="2021-07-05T08:30:46.489" v="10743"/>
          <ac:spMkLst>
            <pc:docMk/>
            <pc:sldMk cId="3662986480" sldId="357"/>
            <ac:spMk id="100" creationId="{1B898B55-88E4-4F6E-B609-9EC0B3D04A76}"/>
          </ac:spMkLst>
        </pc:spChg>
        <pc:spChg chg="mod">
          <ac:chgData name="ZHANG, Mengyuan [COMP]" userId="e97246e3-2e52-48d0-a0c8-167e1a1e72a8" providerId="ADAL" clId="{94993F3C-C437-4087-B11C-58F768D81E2F}" dt="2021-07-05T08:30:46.489" v="10743"/>
          <ac:spMkLst>
            <pc:docMk/>
            <pc:sldMk cId="3662986480" sldId="357"/>
            <ac:spMk id="101" creationId="{C00E4636-9EC4-41DA-BB04-B4A2E135AFCD}"/>
          </ac:spMkLst>
        </pc:spChg>
        <pc:spChg chg="mod">
          <ac:chgData name="ZHANG, Mengyuan [COMP]" userId="e97246e3-2e52-48d0-a0c8-167e1a1e72a8" providerId="ADAL" clId="{94993F3C-C437-4087-B11C-58F768D81E2F}" dt="2021-07-05T08:30:46.754" v="10744"/>
          <ac:spMkLst>
            <pc:docMk/>
            <pc:sldMk cId="3662986480" sldId="357"/>
            <ac:spMk id="103" creationId="{9661E591-895B-4188-979E-5FA45C33651C}"/>
          </ac:spMkLst>
        </pc:spChg>
        <pc:spChg chg="mod">
          <ac:chgData name="ZHANG, Mengyuan [COMP]" userId="e97246e3-2e52-48d0-a0c8-167e1a1e72a8" providerId="ADAL" clId="{94993F3C-C437-4087-B11C-58F768D81E2F}" dt="2021-07-05T08:30:46.754" v="10744"/>
          <ac:spMkLst>
            <pc:docMk/>
            <pc:sldMk cId="3662986480" sldId="357"/>
            <ac:spMk id="104" creationId="{0E71FCA3-A2C0-4B90-B9F4-1CE427BD47F5}"/>
          </ac:spMkLst>
        </pc:spChg>
        <pc:spChg chg="mod">
          <ac:chgData name="ZHANG, Mengyuan [COMP]" userId="e97246e3-2e52-48d0-a0c8-167e1a1e72a8" providerId="ADAL" clId="{94993F3C-C437-4087-B11C-58F768D81E2F}" dt="2021-07-05T08:30:46.754" v="10744"/>
          <ac:spMkLst>
            <pc:docMk/>
            <pc:sldMk cId="3662986480" sldId="357"/>
            <ac:spMk id="105" creationId="{936742E5-0E73-4D61-8465-00F26CE5FC79}"/>
          </ac:spMkLst>
        </pc:spChg>
        <pc:spChg chg="mod">
          <ac:chgData name="ZHANG, Mengyuan [COMP]" userId="e97246e3-2e52-48d0-a0c8-167e1a1e72a8" providerId="ADAL" clId="{94993F3C-C437-4087-B11C-58F768D81E2F}" dt="2021-07-05T08:30:46.754" v="10744"/>
          <ac:spMkLst>
            <pc:docMk/>
            <pc:sldMk cId="3662986480" sldId="357"/>
            <ac:spMk id="106" creationId="{165DF316-EA9C-4434-9AB2-3324F07BE8EE}"/>
          </ac:spMkLst>
        </pc:spChg>
        <pc:spChg chg="mod">
          <ac:chgData name="ZHANG, Mengyuan [COMP]" userId="e97246e3-2e52-48d0-a0c8-167e1a1e72a8" providerId="ADAL" clId="{94993F3C-C437-4087-B11C-58F768D81E2F}" dt="2021-07-05T08:30:46.754" v="10744"/>
          <ac:spMkLst>
            <pc:docMk/>
            <pc:sldMk cId="3662986480" sldId="357"/>
            <ac:spMk id="107" creationId="{4E30529E-A794-4D80-B2A8-4770F1212955}"/>
          </ac:spMkLst>
        </pc:spChg>
        <pc:spChg chg="add mod">
          <ac:chgData name="ZHANG, Mengyuan [COMP]" userId="e97246e3-2e52-48d0-a0c8-167e1a1e72a8" providerId="ADAL" clId="{94993F3C-C437-4087-B11C-58F768D81E2F}" dt="2021-07-05T08:35:22.863" v="10933" actId="1038"/>
          <ac:spMkLst>
            <pc:docMk/>
            <pc:sldMk cId="3662986480" sldId="357"/>
            <ac:spMk id="114" creationId="{C5BE4538-6D01-4139-B42C-3C57C570779F}"/>
          </ac:spMkLst>
        </pc:spChg>
        <pc:spChg chg="add mod">
          <ac:chgData name="ZHANG, Mengyuan [COMP]" userId="e97246e3-2e52-48d0-a0c8-167e1a1e72a8" providerId="ADAL" clId="{94993F3C-C437-4087-B11C-58F768D81E2F}" dt="2021-07-05T08:35:22.863" v="10933" actId="1038"/>
          <ac:spMkLst>
            <pc:docMk/>
            <pc:sldMk cId="3662986480" sldId="357"/>
            <ac:spMk id="115" creationId="{7FA5797C-80D1-4065-9307-03E749D3D113}"/>
          </ac:spMkLst>
        </pc:spChg>
        <pc:spChg chg="add mod">
          <ac:chgData name="ZHANG, Mengyuan [COMP]" userId="e97246e3-2e52-48d0-a0c8-167e1a1e72a8" providerId="ADAL" clId="{94993F3C-C437-4087-B11C-58F768D81E2F}" dt="2021-07-05T08:35:22.863" v="10933" actId="1038"/>
          <ac:spMkLst>
            <pc:docMk/>
            <pc:sldMk cId="3662986480" sldId="357"/>
            <ac:spMk id="116" creationId="{BC43921B-C8FE-4FB4-940D-047AB0200907}"/>
          </ac:spMkLst>
        </pc:spChg>
        <pc:spChg chg="add mod">
          <ac:chgData name="ZHANG, Mengyuan [COMP]" userId="e97246e3-2e52-48d0-a0c8-167e1a1e72a8" providerId="ADAL" clId="{94993F3C-C437-4087-B11C-58F768D81E2F}" dt="2021-07-05T08:35:22.863" v="10933" actId="1038"/>
          <ac:spMkLst>
            <pc:docMk/>
            <pc:sldMk cId="3662986480" sldId="357"/>
            <ac:spMk id="117" creationId="{0552AFD1-858E-449A-AA29-CA9F6A2D33AE}"/>
          </ac:spMkLst>
        </pc:spChg>
        <pc:spChg chg="add mod">
          <ac:chgData name="ZHANG, Mengyuan [COMP]" userId="e97246e3-2e52-48d0-a0c8-167e1a1e72a8" providerId="ADAL" clId="{94993F3C-C437-4087-B11C-58F768D81E2F}" dt="2021-07-05T08:35:22.863" v="10933" actId="1038"/>
          <ac:spMkLst>
            <pc:docMk/>
            <pc:sldMk cId="3662986480" sldId="357"/>
            <ac:spMk id="123" creationId="{645D1D29-B5B8-45D3-936D-42F5E4148BBA}"/>
          </ac:spMkLst>
        </pc:spChg>
        <pc:spChg chg="add mod">
          <ac:chgData name="ZHANG, Mengyuan [COMP]" userId="e97246e3-2e52-48d0-a0c8-167e1a1e72a8" providerId="ADAL" clId="{94993F3C-C437-4087-B11C-58F768D81E2F}" dt="2021-07-05T08:35:22.863" v="10933" actId="1038"/>
          <ac:spMkLst>
            <pc:docMk/>
            <pc:sldMk cId="3662986480" sldId="357"/>
            <ac:spMk id="124" creationId="{21280BC4-C787-4C37-A4ED-BFC47DF7937C}"/>
          </ac:spMkLst>
        </pc:spChg>
        <pc:spChg chg="add mod">
          <ac:chgData name="ZHANG, Mengyuan [COMP]" userId="e97246e3-2e52-48d0-a0c8-167e1a1e72a8" providerId="ADAL" clId="{94993F3C-C437-4087-B11C-58F768D81E2F}" dt="2021-07-05T08:35:29.963" v="10949" actId="1037"/>
          <ac:spMkLst>
            <pc:docMk/>
            <pc:sldMk cId="3662986480" sldId="357"/>
            <ac:spMk id="125" creationId="{A4C65746-E79A-4F75-92F7-0F7160150C54}"/>
          </ac:spMkLst>
        </pc:spChg>
        <pc:spChg chg="add mod">
          <ac:chgData name="ZHANG, Mengyuan [COMP]" userId="e97246e3-2e52-48d0-a0c8-167e1a1e72a8" providerId="ADAL" clId="{94993F3C-C437-4087-B11C-58F768D81E2F}" dt="2021-07-05T08:35:29.963" v="10949" actId="1037"/>
          <ac:spMkLst>
            <pc:docMk/>
            <pc:sldMk cId="3662986480" sldId="357"/>
            <ac:spMk id="126" creationId="{5C5535E9-E096-4C3F-BA12-75788B8C4D8C}"/>
          </ac:spMkLst>
        </pc:spChg>
        <pc:spChg chg="add mod">
          <ac:chgData name="ZHANG, Mengyuan [COMP]" userId="e97246e3-2e52-48d0-a0c8-167e1a1e72a8" providerId="ADAL" clId="{94993F3C-C437-4087-B11C-58F768D81E2F}" dt="2021-07-05T08:52:17.533" v="11539" actId="14100"/>
          <ac:spMkLst>
            <pc:docMk/>
            <pc:sldMk cId="3662986480" sldId="357"/>
            <ac:spMk id="127" creationId="{B31A06D5-1761-4FB9-A655-21ED340A8A00}"/>
          </ac:spMkLst>
        </pc:spChg>
        <pc:spChg chg="add mod">
          <ac:chgData name="ZHANG, Mengyuan [COMP]" userId="e97246e3-2e52-48d0-a0c8-167e1a1e72a8" providerId="ADAL" clId="{94993F3C-C437-4087-B11C-58F768D81E2F}" dt="2021-07-05T08:37:35.344" v="11061" actId="208"/>
          <ac:spMkLst>
            <pc:docMk/>
            <pc:sldMk cId="3662986480" sldId="357"/>
            <ac:spMk id="128" creationId="{F65D71DE-A8AF-4A9F-8DB8-C6E27D4CB705}"/>
          </ac:spMkLst>
        </pc:spChg>
        <pc:spChg chg="add mod">
          <ac:chgData name="ZHANG, Mengyuan [COMP]" userId="e97246e3-2e52-48d0-a0c8-167e1a1e72a8" providerId="ADAL" clId="{94993F3C-C437-4087-B11C-58F768D81E2F}" dt="2021-07-05T08:45:14.923" v="11243" actId="554"/>
          <ac:spMkLst>
            <pc:docMk/>
            <pc:sldMk cId="3662986480" sldId="357"/>
            <ac:spMk id="135" creationId="{7AFEABE0-5813-432E-BCA8-D4455C73C8C4}"/>
          </ac:spMkLst>
        </pc:spChg>
        <pc:spChg chg="add mod">
          <ac:chgData name="ZHANG, Mengyuan [COMP]" userId="e97246e3-2e52-48d0-a0c8-167e1a1e72a8" providerId="ADAL" clId="{94993F3C-C437-4087-B11C-58F768D81E2F}" dt="2021-07-05T08:39:27.485" v="11092" actId="1076"/>
          <ac:spMkLst>
            <pc:docMk/>
            <pc:sldMk cId="3662986480" sldId="357"/>
            <ac:spMk id="138" creationId="{A7984F99-CA3F-48B2-A53E-A57801C09D33}"/>
          </ac:spMkLst>
        </pc:spChg>
        <pc:spChg chg="add mod">
          <ac:chgData name="ZHANG, Mengyuan [COMP]" userId="e97246e3-2e52-48d0-a0c8-167e1a1e72a8" providerId="ADAL" clId="{94993F3C-C437-4087-B11C-58F768D81E2F}" dt="2021-07-05T08:45:14.923" v="11243" actId="554"/>
          <ac:spMkLst>
            <pc:docMk/>
            <pc:sldMk cId="3662986480" sldId="357"/>
            <ac:spMk id="139" creationId="{767E2791-59C3-476A-8CB9-BD165761CC24}"/>
          </ac:spMkLst>
        </pc:spChg>
        <pc:spChg chg="add mod">
          <ac:chgData name="ZHANG, Mengyuan [COMP]" userId="e97246e3-2e52-48d0-a0c8-167e1a1e72a8" providerId="ADAL" clId="{94993F3C-C437-4087-B11C-58F768D81E2F}" dt="2021-07-05T08:41:16.542" v="11123" actId="20577"/>
          <ac:spMkLst>
            <pc:docMk/>
            <pc:sldMk cId="3662986480" sldId="357"/>
            <ac:spMk id="148" creationId="{4F23561B-BD1E-4DC7-A325-8355BB17F6BC}"/>
          </ac:spMkLst>
        </pc:spChg>
        <pc:spChg chg="add mod">
          <ac:chgData name="ZHANG, Mengyuan [COMP]" userId="e97246e3-2e52-48d0-a0c8-167e1a1e72a8" providerId="ADAL" clId="{94993F3C-C437-4087-B11C-58F768D81E2F}" dt="2021-07-05T08:42:42.146" v="11139" actId="20577"/>
          <ac:spMkLst>
            <pc:docMk/>
            <pc:sldMk cId="3662986480" sldId="357"/>
            <ac:spMk id="151" creationId="{0B570834-206B-435B-850E-6D5EACC3F1EF}"/>
          </ac:spMkLst>
        </pc:spChg>
        <pc:spChg chg="add mod">
          <ac:chgData name="ZHANG, Mengyuan [COMP]" userId="e97246e3-2e52-48d0-a0c8-167e1a1e72a8" providerId="ADAL" clId="{94993F3C-C437-4087-B11C-58F768D81E2F}" dt="2021-07-05T08:42:52.603" v="11146" actId="14100"/>
          <ac:spMkLst>
            <pc:docMk/>
            <pc:sldMk cId="3662986480" sldId="357"/>
            <ac:spMk id="153" creationId="{6B4D1D95-3C53-4A23-8B04-8C6A33A88744}"/>
          </ac:spMkLst>
        </pc:spChg>
        <pc:spChg chg="add mod">
          <ac:chgData name="ZHANG, Mengyuan [COMP]" userId="e97246e3-2e52-48d0-a0c8-167e1a1e72a8" providerId="ADAL" clId="{94993F3C-C437-4087-B11C-58F768D81E2F}" dt="2021-07-05T08:43:03.640" v="11150" actId="1076"/>
          <ac:spMkLst>
            <pc:docMk/>
            <pc:sldMk cId="3662986480" sldId="357"/>
            <ac:spMk id="155" creationId="{9E675CD3-AAAA-4507-B9C2-D66785DF09DD}"/>
          </ac:spMkLst>
        </pc:spChg>
        <pc:spChg chg="add mod">
          <ac:chgData name="ZHANG, Mengyuan [COMP]" userId="e97246e3-2e52-48d0-a0c8-167e1a1e72a8" providerId="ADAL" clId="{94993F3C-C437-4087-B11C-58F768D81E2F}" dt="2021-07-05T08:43:17.675" v="11156" actId="20577"/>
          <ac:spMkLst>
            <pc:docMk/>
            <pc:sldMk cId="3662986480" sldId="357"/>
            <ac:spMk id="157" creationId="{D3814C7E-9F03-47FC-AE8F-2D4148097EB4}"/>
          </ac:spMkLst>
        </pc:spChg>
        <pc:spChg chg="add mod">
          <ac:chgData name="ZHANG, Mengyuan [COMP]" userId="e97246e3-2e52-48d0-a0c8-167e1a1e72a8" providerId="ADAL" clId="{94993F3C-C437-4087-B11C-58F768D81E2F}" dt="2021-07-05T08:48:16.289" v="11312" actId="1038"/>
          <ac:spMkLst>
            <pc:docMk/>
            <pc:sldMk cId="3662986480" sldId="357"/>
            <ac:spMk id="159" creationId="{BE1ABCA3-9747-4A35-A3AE-96716E147A7C}"/>
          </ac:spMkLst>
        </pc:spChg>
        <pc:spChg chg="add mod">
          <ac:chgData name="ZHANG, Mengyuan [COMP]" userId="e97246e3-2e52-48d0-a0c8-167e1a1e72a8" providerId="ADAL" clId="{94993F3C-C437-4087-B11C-58F768D81E2F}" dt="2021-07-05T08:45:14.923" v="11243" actId="554"/>
          <ac:spMkLst>
            <pc:docMk/>
            <pc:sldMk cId="3662986480" sldId="357"/>
            <ac:spMk id="160" creationId="{10EE43A2-4F70-4079-AF0A-882F90F9D189}"/>
          </ac:spMkLst>
        </pc:spChg>
        <pc:spChg chg="add mod">
          <ac:chgData name="ZHANG, Mengyuan [COMP]" userId="e97246e3-2e52-48d0-a0c8-167e1a1e72a8" providerId="ADAL" clId="{94993F3C-C437-4087-B11C-58F768D81E2F}" dt="2021-07-05T08:45:14.923" v="11243" actId="554"/>
          <ac:spMkLst>
            <pc:docMk/>
            <pc:sldMk cId="3662986480" sldId="357"/>
            <ac:spMk id="162" creationId="{3CA04108-198B-4874-9CBB-7F721BFEB72B}"/>
          </ac:spMkLst>
        </pc:spChg>
        <pc:spChg chg="add mod">
          <ac:chgData name="ZHANG, Mengyuan [COMP]" userId="e97246e3-2e52-48d0-a0c8-167e1a1e72a8" providerId="ADAL" clId="{94993F3C-C437-4087-B11C-58F768D81E2F}" dt="2021-07-05T08:45:14.923" v="11243" actId="554"/>
          <ac:spMkLst>
            <pc:docMk/>
            <pc:sldMk cId="3662986480" sldId="357"/>
            <ac:spMk id="164" creationId="{F82A6A26-980D-4573-B1B8-AFE4067BF6D9}"/>
          </ac:spMkLst>
        </pc:spChg>
        <pc:spChg chg="add mod">
          <ac:chgData name="ZHANG, Mengyuan [COMP]" userId="e97246e3-2e52-48d0-a0c8-167e1a1e72a8" providerId="ADAL" clId="{94993F3C-C437-4087-B11C-58F768D81E2F}" dt="2021-07-05T08:45:14.923" v="11243" actId="554"/>
          <ac:spMkLst>
            <pc:docMk/>
            <pc:sldMk cId="3662986480" sldId="357"/>
            <ac:spMk id="166" creationId="{D3BA1174-55D0-40D1-AF85-819957F9049E}"/>
          </ac:spMkLst>
        </pc:spChg>
        <pc:spChg chg="add mod">
          <ac:chgData name="ZHANG, Mengyuan [COMP]" userId="e97246e3-2e52-48d0-a0c8-167e1a1e72a8" providerId="ADAL" clId="{94993F3C-C437-4087-B11C-58F768D81E2F}" dt="2021-07-05T08:45:14.923" v="11243" actId="554"/>
          <ac:spMkLst>
            <pc:docMk/>
            <pc:sldMk cId="3662986480" sldId="357"/>
            <ac:spMk id="168" creationId="{FE93719B-FDB7-4132-A1BA-CBC418FB8A23}"/>
          </ac:spMkLst>
        </pc:spChg>
        <pc:spChg chg="add mod">
          <ac:chgData name="ZHANG, Mengyuan [COMP]" userId="e97246e3-2e52-48d0-a0c8-167e1a1e72a8" providerId="ADAL" clId="{94993F3C-C437-4087-B11C-58F768D81E2F}" dt="2021-07-05T08:52:05.505" v="11535" actId="1076"/>
          <ac:spMkLst>
            <pc:docMk/>
            <pc:sldMk cId="3662986480" sldId="357"/>
            <ac:spMk id="175" creationId="{9B687D07-CE38-4813-897C-04B60A669C75}"/>
          </ac:spMkLst>
        </pc:spChg>
        <pc:spChg chg="add mod">
          <ac:chgData name="ZHANG, Mengyuan [COMP]" userId="e97246e3-2e52-48d0-a0c8-167e1a1e72a8" providerId="ADAL" clId="{94993F3C-C437-4087-B11C-58F768D81E2F}" dt="2021-07-05T08:50:51.989" v="11500" actId="20577"/>
          <ac:spMkLst>
            <pc:docMk/>
            <pc:sldMk cId="3662986480" sldId="357"/>
            <ac:spMk id="176" creationId="{5D33F5E1-7BF4-4F4B-82F6-4211204107CE}"/>
          </ac:spMkLst>
        </pc:spChg>
        <pc:spChg chg="add mod">
          <ac:chgData name="ZHANG, Mengyuan [COMP]" userId="e97246e3-2e52-48d0-a0c8-167e1a1e72a8" providerId="ADAL" clId="{94993F3C-C437-4087-B11C-58F768D81E2F}" dt="2021-07-05T08:51:02.748" v="11503" actId="1076"/>
          <ac:spMkLst>
            <pc:docMk/>
            <pc:sldMk cId="3662986480" sldId="357"/>
            <ac:spMk id="177" creationId="{272E7025-11B5-4D76-9B78-8F1FFA7EE20D}"/>
          </ac:spMkLst>
        </pc:spChg>
        <pc:grpChg chg="add mod">
          <ac:chgData name="ZHANG, Mengyuan [COMP]" userId="e97246e3-2e52-48d0-a0c8-167e1a1e72a8" providerId="ADAL" clId="{94993F3C-C437-4087-B11C-58F768D81E2F}" dt="2021-07-05T08:35:22.863" v="10933" actId="1038"/>
          <ac:grpSpMkLst>
            <pc:docMk/>
            <pc:sldMk cId="3662986480" sldId="357"/>
            <ac:grpSpMk id="16" creationId="{1C55DF26-7147-465E-A4C2-DF29736F2AB9}"/>
          </ac:grpSpMkLst>
        </pc:grpChg>
        <pc:grpChg chg="add mod">
          <ac:chgData name="ZHANG, Mengyuan [COMP]" userId="e97246e3-2e52-48d0-a0c8-167e1a1e72a8" providerId="ADAL" clId="{94993F3C-C437-4087-B11C-58F768D81E2F}" dt="2021-07-05T08:35:22.863" v="10933" actId="1038"/>
          <ac:grpSpMkLst>
            <pc:docMk/>
            <pc:sldMk cId="3662986480" sldId="357"/>
            <ac:grpSpMk id="17" creationId="{9B5055C3-4873-46C4-9E2A-5ADC64A06D50}"/>
          </ac:grpSpMkLst>
        </pc:grpChg>
        <pc:grpChg chg="add mod">
          <ac:chgData name="ZHANG, Mengyuan [COMP]" userId="e97246e3-2e52-48d0-a0c8-167e1a1e72a8" providerId="ADAL" clId="{94993F3C-C437-4087-B11C-58F768D81E2F}" dt="2021-07-05T08:35:22.863" v="10933" actId="1038"/>
          <ac:grpSpMkLst>
            <pc:docMk/>
            <pc:sldMk cId="3662986480" sldId="357"/>
            <ac:grpSpMk id="23" creationId="{30A54AA6-3D64-4652-B994-C393ED963440}"/>
          </ac:grpSpMkLst>
        </pc:grpChg>
        <pc:grpChg chg="add mod">
          <ac:chgData name="ZHANG, Mengyuan [COMP]" userId="e97246e3-2e52-48d0-a0c8-167e1a1e72a8" providerId="ADAL" clId="{94993F3C-C437-4087-B11C-58F768D81E2F}" dt="2021-07-05T08:31:24.027" v="10763" actId="554"/>
          <ac:grpSpMkLst>
            <pc:docMk/>
            <pc:sldMk cId="3662986480" sldId="357"/>
            <ac:grpSpMk id="29" creationId="{DE7E7E72-272F-45C0-8B49-70483FD6A3DD}"/>
          </ac:grpSpMkLst>
        </pc:grpChg>
        <pc:grpChg chg="add mod">
          <ac:chgData name="ZHANG, Mengyuan [COMP]" userId="e97246e3-2e52-48d0-a0c8-167e1a1e72a8" providerId="ADAL" clId="{94993F3C-C437-4087-B11C-58F768D81E2F}" dt="2021-07-05T08:40:22.323" v="11113" actId="1038"/>
          <ac:grpSpMkLst>
            <pc:docMk/>
            <pc:sldMk cId="3662986480" sldId="357"/>
            <ac:grpSpMk id="35" creationId="{074F008B-EE71-4C48-AFA8-C0DEB4DD9508}"/>
          </ac:grpSpMkLst>
        </pc:grpChg>
        <pc:grpChg chg="add del mod">
          <ac:chgData name="ZHANG, Mengyuan [COMP]" userId="e97246e3-2e52-48d0-a0c8-167e1a1e72a8" providerId="ADAL" clId="{94993F3C-C437-4087-B11C-58F768D81E2F}" dt="2021-07-05T08:30:43.545" v="10738" actId="478"/>
          <ac:grpSpMkLst>
            <pc:docMk/>
            <pc:sldMk cId="3662986480" sldId="357"/>
            <ac:grpSpMk id="41" creationId="{184284B9-BB82-4189-B251-1D899AA30023}"/>
          </ac:grpSpMkLst>
        </pc:grpChg>
        <pc:grpChg chg="add del mod">
          <ac:chgData name="ZHANG, Mengyuan [COMP]" userId="e97246e3-2e52-48d0-a0c8-167e1a1e72a8" providerId="ADAL" clId="{94993F3C-C437-4087-B11C-58F768D81E2F}" dt="2021-07-05T08:30:43.545" v="10738" actId="478"/>
          <ac:grpSpMkLst>
            <pc:docMk/>
            <pc:sldMk cId="3662986480" sldId="357"/>
            <ac:grpSpMk id="47" creationId="{3FBB4804-523F-4884-ABC7-BA987A1DFEAE}"/>
          </ac:grpSpMkLst>
        </pc:grpChg>
        <pc:grpChg chg="add del mod">
          <ac:chgData name="ZHANG, Mengyuan [COMP]" userId="e97246e3-2e52-48d0-a0c8-167e1a1e72a8" providerId="ADAL" clId="{94993F3C-C437-4087-B11C-58F768D81E2F}" dt="2021-07-05T08:30:43.545" v="10738" actId="478"/>
          <ac:grpSpMkLst>
            <pc:docMk/>
            <pc:sldMk cId="3662986480" sldId="357"/>
            <ac:grpSpMk id="53" creationId="{32FFCFB6-90D4-4570-93E1-A5F927A13248}"/>
          </ac:grpSpMkLst>
        </pc:grpChg>
        <pc:grpChg chg="add del mod">
          <ac:chgData name="ZHANG, Mengyuan [COMP]" userId="e97246e3-2e52-48d0-a0c8-167e1a1e72a8" providerId="ADAL" clId="{94993F3C-C437-4087-B11C-58F768D81E2F}" dt="2021-07-05T08:30:43.545" v="10738" actId="478"/>
          <ac:grpSpMkLst>
            <pc:docMk/>
            <pc:sldMk cId="3662986480" sldId="357"/>
            <ac:grpSpMk id="59" creationId="{3A1D5962-A5DE-4C28-B2AE-F469A7B99B66}"/>
          </ac:grpSpMkLst>
        </pc:grpChg>
        <pc:grpChg chg="add del mod">
          <ac:chgData name="ZHANG, Mengyuan [COMP]" userId="e97246e3-2e52-48d0-a0c8-167e1a1e72a8" providerId="ADAL" clId="{94993F3C-C437-4087-B11C-58F768D81E2F}" dt="2021-07-05T08:30:43.545" v="10738" actId="478"/>
          <ac:grpSpMkLst>
            <pc:docMk/>
            <pc:sldMk cId="3662986480" sldId="357"/>
            <ac:grpSpMk id="65" creationId="{1DE2BB3C-1774-4DDE-A5D8-7BBCABC58E0A}"/>
          </ac:grpSpMkLst>
        </pc:grpChg>
        <pc:grpChg chg="add mod">
          <ac:chgData name="ZHANG, Mengyuan [COMP]" userId="e97246e3-2e52-48d0-a0c8-167e1a1e72a8" providerId="ADAL" clId="{94993F3C-C437-4087-B11C-58F768D81E2F}" dt="2021-07-05T08:35:22.863" v="10933" actId="1038"/>
          <ac:grpSpMkLst>
            <pc:docMk/>
            <pc:sldMk cId="3662986480" sldId="357"/>
            <ac:grpSpMk id="71" creationId="{A6A3C8D6-0121-4F97-A30A-F69FF7E88C5D}"/>
          </ac:grpSpMkLst>
        </pc:grpChg>
        <pc:grpChg chg="add mod">
          <ac:chgData name="ZHANG, Mengyuan [COMP]" userId="e97246e3-2e52-48d0-a0c8-167e1a1e72a8" providerId="ADAL" clId="{94993F3C-C437-4087-B11C-58F768D81E2F}" dt="2021-07-05T08:40:22.323" v="11113" actId="1038"/>
          <ac:grpSpMkLst>
            <pc:docMk/>
            <pc:sldMk cId="3662986480" sldId="357"/>
            <ac:grpSpMk id="72" creationId="{72E25752-8B4C-4D26-BEBD-2F6455EB922D}"/>
          </ac:grpSpMkLst>
        </pc:grpChg>
        <pc:grpChg chg="add mod">
          <ac:chgData name="ZHANG, Mengyuan [COMP]" userId="e97246e3-2e52-48d0-a0c8-167e1a1e72a8" providerId="ADAL" clId="{94993F3C-C437-4087-B11C-58F768D81E2F}" dt="2021-07-05T08:40:22.323" v="11113" actId="1038"/>
          <ac:grpSpMkLst>
            <pc:docMk/>
            <pc:sldMk cId="3662986480" sldId="357"/>
            <ac:grpSpMk id="78" creationId="{C0C8D0FC-26CC-41E3-B57E-F3197180338F}"/>
          </ac:grpSpMkLst>
        </pc:grpChg>
        <pc:grpChg chg="add mod">
          <ac:chgData name="ZHANG, Mengyuan [COMP]" userId="e97246e3-2e52-48d0-a0c8-167e1a1e72a8" providerId="ADAL" clId="{94993F3C-C437-4087-B11C-58F768D81E2F}" dt="2021-07-05T08:40:22.323" v="11113" actId="1038"/>
          <ac:grpSpMkLst>
            <pc:docMk/>
            <pc:sldMk cId="3662986480" sldId="357"/>
            <ac:grpSpMk id="84" creationId="{4A22C437-1CA3-4471-8708-A0385329A794}"/>
          </ac:grpSpMkLst>
        </pc:grpChg>
        <pc:grpChg chg="add mod">
          <ac:chgData name="ZHANG, Mengyuan [COMP]" userId="e97246e3-2e52-48d0-a0c8-167e1a1e72a8" providerId="ADAL" clId="{94993F3C-C437-4087-B11C-58F768D81E2F}" dt="2021-07-05T08:40:22.323" v="11113" actId="1038"/>
          <ac:grpSpMkLst>
            <pc:docMk/>
            <pc:sldMk cId="3662986480" sldId="357"/>
            <ac:grpSpMk id="90" creationId="{915DE869-1C23-42D9-AB9B-2ABFBCE155D7}"/>
          </ac:grpSpMkLst>
        </pc:grpChg>
        <pc:grpChg chg="add del mod">
          <ac:chgData name="ZHANG, Mengyuan [COMP]" userId="e97246e3-2e52-48d0-a0c8-167e1a1e72a8" providerId="ADAL" clId="{94993F3C-C437-4087-B11C-58F768D81E2F}" dt="2021-07-05T08:43:46.067" v="11166" actId="478"/>
          <ac:grpSpMkLst>
            <pc:docMk/>
            <pc:sldMk cId="3662986480" sldId="357"/>
            <ac:grpSpMk id="96" creationId="{2A9F1D12-9620-4C9E-9101-42BDDE695AA6}"/>
          </ac:grpSpMkLst>
        </pc:grpChg>
        <pc:grpChg chg="add mod">
          <ac:chgData name="ZHANG, Mengyuan [COMP]" userId="e97246e3-2e52-48d0-a0c8-167e1a1e72a8" providerId="ADAL" clId="{94993F3C-C437-4087-B11C-58F768D81E2F}" dt="2021-07-05T08:47:57.669" v="11272" actId="1038"/>
          <ac:grpSpMkLst>
            <pc:docMk/>
            <pc:sldMk cId="3662986480" sldId="357"/>
            <ac:grpSpMk id="102" creationId="{76CC0D05-AB03-4032-B001-90E2AD9D0566}"/>
          </ac:grpSpMkLst>
        </pc:grpChg>
        <pc:cxnChg chg="add mod">
          <ac:chgData name="ZHANG, Mengyuan [COMP]" userId="e97246e3-2e52-48d0-a0c8-167e1a1e72a8" providerId="ADAL" clId="{94993F3C-C437-4087-B11C-58F768D81E2F}" dt="2021-07-05T08:35:22.863" v="10933" actId="1038"/>
          <ac:cxnSpMkLst>
            <pc:docMk/>
            <pc:sldMk cId="3662986480" sldId="357"/>
            <ac:cxnSpMk id="109" creationId="{841699D8-87E6-4844-A8E0-3B8605D1CBD7}"/>
          </ac:cxnSpMkLst>
        </pc:cxnChg>
        <pc:cxnChg chg="add mod">
          <ac:chgData name="ZHANG, Mengyuan [COMP]" userId="e97246e3-2e52-48d0-a0c8-167e1a1e72a8" providerId="ADAL" clId="{94993F3C-C437-4087-B11C-58F768D81E2F}" dt="2021-07-05T08:35:22.863" v="10933" actId="1038"/>
          <ac:cxnSpMkLst>
            <pc:docMk/>
            <pc:sldMk cId="3662986480" sldId="357"/>
            <ac:cxnSpMk id="111" creationId="{7A5FD2B5-2ED2-40E2-9EB1-EFFDC5AB0089}"/>
          </ac:cxnSpMkLst>
        </pc:cxnChg>
        <pc:cxnChg chg="add mod">
          <ac:chgData name="ZHANG, Mengyuan [COMP]" userId="e97246e3-2e52-48d0-a0c8-167e1a1e72a8" providerId="ADAL" clId="{94993F3C-C437-4087-B11C-58F768D81E2F}" dt="2021-07-05T08:35:22.863" v="10933" actId="1038"/>
          <ac:cxnSpMkLst>
            <pc:docMk/>
            <pc:sldMk cId="3662986480" sldId="357"/>
            <ac:cxnSpMk id="112" creationId="{D3DFAC40-79CA-4D24-9C66-FE37E06B4132}"/>
          </ac:cxnSpMkLst>
        </pc:cxnChg>
        <pc:cxnChg chg="add mod">
          <ac:chgData name="ZHANG, Mengyuan [COMP]" userId="e97246e3-2e52-48d0-a0c8-167e1a1e72a8" providerId="ADAL" clId="{94993F3C-C437-4087-B11C-58F768D81E2F}" dt="2021-07-05T08:35:22.863" v="10933" actId="1038"/>
          <ac:cxnSpMkLst>
            <pc:docMk/>
            <pc:sldMk cId="3662986480" sldId="357"/>
            <ac:cxnSpMk id="113" creationId="{A2A9103A-F1AB-4CF4-A426-978C2AC86BB2}"/>
          </ac:cxnSpMkLst>
        </pc:cxnChg>
        <pc:cxnChg chg="add mod">
          <ac:chgData name="ZHANG, Mengyuan [COMP]" userId="e97246e3-2e52-48d0-a0c8-167e1a1e72a8" providerId="ADAL" clId="{94993F3C-C437-4087-B11C-58F768D81E2F}" dt="2021-07-05T08:35:22.863" v="10933" actId="1038"/>
          <ac:cxnSpMkLst>
            <pc:docMk/>
            <pc:sldMk cId="3662986480" sldId="357"/>
            <ac:cxnSpMk id="118" creationId="{CDFE1B64-D5A3-4018-8DA3-D569F21B60BE}"/>
          </ac:cxnSpMkLst>
        </pc:cxnChg>
        <pc:cxnChg chg="add mod">
          <ac:chgData name="ZHANG, Mengyuan [COMP]" userId="e97246e3-2e52-48d0-a0c8-167e1a1e72a8" providerId="ADAL" clId="{94993F3C-C437-4087-B11C-58F768D81E2F}" dt="2021-07-05T08:35:22.863" v="10933" actId="1038"/>
          <ac:cxnSpMkLst>
            <pc:docMk/>
            <pc:sldMk cId="3662986480" sldId="357"/>
            <ac:cxnSpMk id="121" creationId="{983BAAD5-B39D-4FCB-836B-A8AF232F1CB3}"/>
          </ac:cxnSpMkLst>
        </pc:cxnChg>
        <pc:cxnChg chg="add mod">
          <ac:chgData name="ZHANG, Mengyuan [COMP]" userId="e97246e3-2e52-48d0-a0c8-167e1a1e72a8" providerId="ADAL" clId="{94993F3C-C437-4087-B11C-58F768D81E2F}" dt="2021-07-05T08:35:22.863" v="10933" actId="1038"/>
          <ac:cxnSpMkLst>
            <pc:docMk/>
            <pc:sldMk cId="3662986480" sldId="357"/>
            <ac:cxnSpMk id="122" creationId="{6B32EA66-9E20-42D8-9BC3-0FC51CF4C14D}"/>
          </ac:cxnSpMkLst>
        </pc:cxnChg>
        <pc:cxnChg chg="add mod">
          <ac:chgData name="ZHANG, Mengyuan [COMP]" userId="e97246e3-2e52-48d0-a0c8-167e1a1e72a8" providerId="ADAL" clId="{94993F3C-C437-4087-B11C-58F768D81E2F}" dt="2021-07-05T08:38:08.830" v="11065" actId="14100"/>
          <ac:cxnSpMkLst>
            <pc:docMk/>
            <pc:sldMk cId="3662986480" sldId="357"/>
            <ac:cxnSpMk id="129" creationId="{CEB757D7-3B95-4326-9F53-546853C3A6DD}"/>
          </ac:cxnSpMkLst>
        </pc:cxnChg>
        <pc:cxnChg chg="add mod">
          <ac:chgData name="ZHANG, Mengyuan [COMP]" userId="e97246e3-2e52-48d0-a0c8-167e1a1e72a8" providerId="ADAL" clId="{94993F3C-C437-4087-B11C-58F768D81E2F}" dt="2021-07-05T08:40:22.323" v="11113" actId="1038"/>
          <ac:cxnSpMkLst>
            <pc:docMk/>
            <pc:sldMk cId="3662986480" sldId="357"/>
            <ac:cxnSpMk id="131" creationId="{BED59BD6-AA3E-43DC-96F7-8C4B46E2A1AB}"/>
          </ac:cxnSpMkLst>
        </pc:cxnChg>
        <pc:cxnChg chg="add mod">
          <ac:chgData name="ZHANG, Mengyuan [COMP]" userId="e97246e3-2e52-48d0-a0c8-167e1a1e72a8" providerId="ADAL" clId="{94993F3C-C437-4087-B11C-58F768D81E2F}" dt="2021-07-05T08:47:13.226" v="11258" actId="554"/>
          <ac:cxnSpMkLst>
            <pc:docMk/>
            <pc:sldMk cId="3662986480" sldId="357"/>
            <ac:cxnSpMk id="134" creationId="{D38F5B34-7221-4FC1-A882-97626C558C15}"/>
          </ac:cxnSpMkLst>
        </pc:cxnChg>
        <pc:cxnChg chg="add mod">
          <ac:chgData name="ZHANG, Mengyuan [COMP]" userId="e97246e3-2e52-48d0-a0c8-167e1a1e72a8" providerId="ADAL" clId="{94993F3C-C437-4087-B11C-58F768D81E2F}" dt="2021-07-05T08:39:05.076" v="11086" actId="14100"/>
          <ac:cxnSpMkLst>
            <pc:docMk/>
            <pc:sldMk cId="3662986480" sldId="357"/>
            <ac:cxnSpMk id="136" creationId="{40CDA79E-51B8-445B-9B9B-F29CFA898927}"/>
          </ac:cxnSpMkLst>
        </pc:cxnChg>
        <pc:cxnChg chg="add mod">
          <ac:chgData name="ZHANG, Mengyuan [COMP]" userId="e97246e3-2e52-48d0-a0c8-167e1a1e72a8" providerId="ADAL" clId="{94993F3C-C437-4087-B11C-58F768D81E2F}" dt="2021-07-05T08:45:25.989" v="11244" actId="554"/>
          <ac:cxnSpMkLst>
            <pc:docMk/>
            <pc:sldMk cId="3662986480" sldId="357"/>
            <ac:cxnSpMk id="140" creationId="{281BB53E-7AED-43C9-BF82-0AC6002E0597}"/>
          </ac:cxnSpMkLst>
        </pc:cxnChg>
        <pc:cxnChg chg="add mod">
          <ac:chgData name="ZHANG, Mengyuan [COMP]" userId="e97246e3-2e52-48d0-a0c8-167e1a1e72a8" providerId="ADAL" clId="{94993F3C-C437-4087-B11C-58F768D81E2F}" dt="2021-07-05T08:41:13.855" v="11120" actId="1076"/>
          <ac:cxnSpMkLst>
            <pc:docMk/>
            <pc:sldMk cId="3662986480" sldId="357"/>
            <ac:cxnSpMk id="147" creationId="{052AF027-947B-4395-BBC6-312263850F23}"/>
          </ac:cxnSpMkLst>
        </pc:cxnChg>
        <pc:cxnChg chg="add mod">
          <ac:chgData name="ZHANG, Mengyuan [COMP]" userId="e97246e3-2e52-48d0-a0c8-167e1a1e72a8" providerId="ADAL" clId="{94993F3C-C437-4087-B11C-58F768D81E2F}" dt="2021-07-05T08:47:13.226" v="11258" actId="554"/>
          <ac:cxnSpMkLst>
            <pc:docMk/>
            <pc:sldMk cId="3662986480" sldId="357"/>
            <ac:cxnSpMk id="149" creationId="{32C0FC25-CB81-49D8-8410-CEF00B2CE688}"/>
          </ac:cxnSpMkLst>
        </pc:cxnChg>
        <pc:cxnChg chg="add mod">
          <ac:chgData name="ZHANG, Mengyuan [COMP]" userId="e97246e3-2e52-48d0-a0c8-167e1a1e72a8" providerId="ADAL" clId="{94993F3C-C437-4087-B11C-58F768D81E2F}" dt="2021-07-05T08:42:39.791" v="11137" actId="1076"/>
          <ac:cxnSpMkLst>
            <pc:docMk/>
            <pc:sldMk cId="3662986480" sldId="357"/>
            <ac:cxnSpMk id="150" creationId="{932BA5E8-2DCD-4CC4-BD04-EDDBEA0A4E35}"/>
          </ac:cxnSpMkLst>
        </pc:cxnChg>
        <pc:cxnChg chg="add mod">
          <ac:chgData name="ZHANG, Mengyuan [COMP]" userId="e97246e3-2e52-48d0-a0c8-167e1a1e72a8" providerId="ADAL" clId="{94993F3C-C437-4087-B11C-58F768D81E2F}" dt="2021-07-05T08:42:47.816" v="11141" actId="1076"/>
          <ac:cxnSpMkLst>
            <pc:docMk/>
            <pc:sldMk cId="3662986480" sldId="357"/>
            <ac:cxnSpMk id="152" creationId="{95CFEDA2-ED81-4F6B-AD9D-16F240A93D68}"/>
          </ac:cxnSpMkLst>
        </pc:cxnChg>
        <pc:cxnChg chg="add mod">
          <ac:chgData name="ZHANG, Mengyuan [COMP]" userId="e97246e3-2e52-48d0-a0c8-167e1a1e72a8" providerId="ADAL" clId="{94993F3C-C437-4087-B11C-58F768D81E2F}" dt="2021-07-05T08:42:58.033" v="11148" actId="1076"/>
          <ac:cxnSpMkLst>
            <pc:docMk/>
            <pc:sldMk cId="3662986480" sldId="357"/>
            <ac:cxnSpMk id="154" creationId="{FC7454D2-7B92-4E56-92DD-93736E447024}"/>
          </ac:cxnSpMkLst>
        </pc:cxnChg>
        <pc:cxnChg chg="add mod">
          <ac:chgData name="ZHANG, Mengyuan [COMP]" userId="e97246e3-2e52-48d0-a0c8-167e1a1e72a8" providerId="ADAL" clId="{94993F3C-C437-4087-B11C-58F768D81E2F}" dt="2021-07-05T08:43:13.977" v="11152" actId="1076"/>
          <ac:cxnSpMkLst>
            <pc:docMk/>
            <pc:sldMk cId="3662986480" sldId="357"/>
            <ac:cxnSpMk id="156" creationId="{C2088C2A-1E68-47ED-9AAD-B7185D93FBE9}"/>
          </ac:cxnSpMkLst>
        </pc:cxnChg>
        <pc:cxnChg chg="add mod">
          <ac:chgData name="ZHANG, Mengyuan [COMP]" userId="e97246e3-2e52-48d0-a0c8-167e1a1e72a8" providerId="ADAL" clId="{94993F3C-C437-4087-B11C-58F768D81E2F}" dt="2021-07-05T08:48:07.953" v="11300" actId="1038"/>
          <ac:cxnSpMkLst>
            <pc:docMk/>
            <pc:sldMk cId="3662986480" sldId="357"/>
            <ac:cxnSpMk id="158" creationId="{64B7D0B9-C647-4314-9A0B-A8A51603E263}"/>
          </ac:cxnSpMkLst>
        </pc:cxnChg>
        <pc:cxnChg chg="add mod">
          <ac:chgData name="ZHANG, Mengyuan [COMP]" userId="e97246e3-2e52-48d0-a0c8-167e1a1e72a8" providerId="ADAL" clId="{94993F3C-C437-4087-B11C-58F768D81E2F}" dt="2021-07-05T08:45:25.989" v="11244" actId="554"/>
          <ac:cxnSpMkLst>
            <pc:docMk/>
            <pc:sldMk cId="3662986480" sldId="357"/>
            <ac:cxnSpMk id="161" creationId="{BC3B4AB7-F5A7-4787-AFC1-977A9083B00E}"/>
          </ac:cxnSpMkLst>
        </pc:cxnChg>
        <pc:cxnChg chg="add mod">
          <ac:chgData name="ZHANG, Mengyuan [COMP]" userId="e97246e3-2e52-48d0-a0c8-167e1a1e72a8" providerId="ADAL" clId="{94993F3C-C437-4087-B11C-58F768D81E2F}" dt="2021-07-05T08:45:25.989" v="11244" actId="554"/>
          <ac:cxnSpMkLst>
            <pc:docMk/>
            <pc:sldMk cId="3662986480" sldId="357"/>
            <ac:cxnSpMk id="163" creationId="{B7BA0466-33F8-49E2-968E-A020C18A9B1F}"/>
          </ac:cxnSpMkLst>
        </pc:cxnChg>
        <pc:cxnChg chg="add mod">
          <ac:chgData name="ZHANG, Mengyuan [COMP]" userId="e97246e3-2e52-48d0-a0c8-167e1a1e72a8" providerId="ADAL" clId="{94993F3C-C437-4087-B11C-58F768D81E2F}" dt="2021-07-05T08:45:25.989" v="11244" actId="554"/>
          <ac:cxnSpMkLst>
            <pc:docMk/>
            <pc:sldMk cId="3662986480" sldId="357"/>
            <ac:cxnSpMk id="165" creationId="{8D018109-7A51-495E-8823-E98E473A220F}"/>
          </ac:cxnSpMkLst>
        </pc:cxnChg>
        <pc:cxnChg chg="add mod">
          <ac:chgData name="ZHANG, Mengyuan [COMP]" userId="e97246e3-2e52-48d0-a0c8-167e1a1e72a8" providerId="ADAL" clId="{94993F3C-C437-4087-B11C-58F768D81E2F}" dt="2021-07-05T08:45:25.989" v="11244" actId="554"/>
          <ac:cxnSpMkLst>
            <pc:docMk/>
            <pc:sldMk cId="3662986480" sldId="357"/>
            <ac:cxnSpMk id="167" creationId="{4262ED73-83DC-47B7-A623-E911591731E6}"/>
          </ac:cxnSpMkLst>
        </pc:cxnChg>
        <pc:cxnChg chg="add mod">
          <ac:chgData name="ZHANG, Mengyuan [COMP]" userId="e97246e3-2e52-48d0-a0c8-167e1a1e72a8" providerId="ADAL" clId="{94993F3C-C437-4087-B11C-58F768D81E2F}" dt="2021-07-05T08:45:25.989" v="11244" actId="554"/>
          <ac:cxnSpMkLst>
            <pc:docMk/>
            <pc:sldMk cId="3662986480" sldId="357"/>
            <ac:cxnSpMk id="169" creationId="{F0C31A65-52D0-4CF6-ACF5-91290AECC22A}"/>
          </ac:cxnSpMkLst>
        </pc:cxnChg>
        <pc:cxnChg chg="add mod">
          <ac:chgData name="ZHANG, Mengyuan [COMP]" userId="e97246e3-2e52-48d0-a0c8-167e1a1e72a8" providerId="ADAL" clId="{94993F3C-C437-4087-B11C-58F768D81E2F}" dt="2021-07-05T08:47:13.226" v="11258" actId="554"/>
          <ac:cxnSpMkLst>
            <pc:docMk/>
            <pc:sldMk cId="3662986480" sldId="357"/>
            <ac:cxnSpMk id="170" creationId="{D0E65605-EC52-43F2-996D-F4B1F5087269}"/>
          </ac:cxnSpMkLst>
        </pc:cxnChg>
        <pc:cxnChg chg="add mod">
          <ac:chgData name="ZHANG, Mengyuan [COMP]" userId="e97246e3-2e52-48d0-a0c8-167e1a1e72a8" providerId="ADAL" clId="{94993F3C-C437-4087-B11C-58F768D81E2F}" dt="2021-07-05T08:47:13.226" v="11258" actId="554"/>
          <ac:cxnSpMkLst>
            <pc:docMk/>
            <pc:sldMk cId="3662986480" sldId="357"/>
            <ac:cxnSpMk id="171" creationId="{51DFF122-84BE-4F41-AFF3-845145B2821D}"/>
          </ac:cxnSpMkLst>
        </pc:cxnChg>
        <pc:cxnChg chg="add mod">
          <ac:chgData name="ZHANG, Mengyuan [COMP]" userId="e97246e3-2e52-48d0-a0c8-167e1a1e72a8" providerId="ADAL" clId="{94993F3C-C437-4087-B11C-58F768D81E2F}" dt="2021-07-05T08:47:13.226" v="11258" actId="554"/>
          <ac:cxnSpMkLst>
            <pc:docMk/>
            <pc:sldMk cId="3662986480" sldId="357"/>
            <ac:cxnSpMk id="172" creationId="{29932A69-C3FB-443F-A3CF-7C23344BC2C6}"/>
          </ac:cxnSpMkLst>
        </pc:cxnChg>
        <pc:cxnChg chg="add mod">
          <ac:chgData name="ZHANG, Mengyuan [COMP]" userId="e97246e3-2e52-48d0-a0c8-167e1a1e72a8" providerId="ADAL" clId="{94993F3C-C437-4087-B11C-58F768D81E2F}" dt="2021-07-05T08:47:13.226" v="11258" actId="554"/>
          <ac:cxnSpMkLst>
            <pc:docMk/>
            <pc:sldMk cId="3662986480" sldId="357"/>
            <ac:cxnSpMk id="173" creationId="{C4C3F9C6-5527-4005-AA0F-E4D6EA1BD31D}"/>
          </ac:cxnSpMkLst>
        </pc:cxnChg>
        <pc:cxnChg chg="add mod">
          <ac:chgData name="ZHANG, Mengyuan [COMP]" userId="e97246e3-2e52-48d0-a0c8-167e1a1e72a8" providerId="ADAL" clId="{94993F3C-C437-4087-B11C-58F768D81E2F}" dt="2021-07-05T08:48:04.301" v="11291" actId="1037"/>
          <ac:cxnSpMkLst>
            <pc:docMk/>
            <pc:sldMk cId="3662986480" sldId="357"/>
            <ac:cxnSpMk id="174" creationId="{16567C1F-9FAA-43EF-BD24-16BAE459296D}"/>
          </ac:cxnSpMkLst>
        </pc:cxnChg>
      </pc:sldChg>
      <pc:sldChg chg="modSp new mod">
        <pc:chgData name="ZHANG, Mengyuan [COMP]" userId="e97246e3-2e52-48d0-a0c8-167e1a1e72a8" providerId="ADAL" clId="{94993F3C-C437-4087-B11C-58F768D81E2F}" dt="2021-07-05T08:53:53.381" v="11867" actId="20577"/>
        <pc:sldMkLst>
          <pc:docMk/>
          <pc:sldMk cId="1871598812" sldId="358"/>
        </pc:sldMkLst>
        <pc:spChg chg="mod">
          <ac:chgData name="ZHANG, Mengyuan [COMP]" userId="e97246e3-2e52-48d0-a0c8-167e1a1e72a8" providerId="ADAL" clId="{94993F3C-C437-4087-B11C-58F768D81E2F}" dt="2021-07-05T08:52:35.161" v="11574" actId="20577"/>
          <ac:spMkLst>
            <pc:docMk/>
            <pc:sldMk cId="1871598812" sldId="358"/>
            <ac:spMk id="2" creationId="{E0BBF217-A14D-4C78-85E5-62E43BA46F77}"/>
          </ac:spMkLst>
        </pc:spChg>
        <pc:spChg chg="mod">
          <ac:chgData name="ZHANG, Mengyuan [COMP]" userId="e97246e3-2e52-48d0-a0c8-167e1a1e72a8" providerId="ADAL" clId="{94993F3C-C437-4087-B11C-58F768D81E2F}" dt="2021-07-05T08:53:53.381" v="11867" actId="20577"/>
          <ac:spMkLst>
            <pc:docMk/>
            <pc:sldMk cId="1871598812" sldId="358"/>
            <ac:spMk id="3" creationId="{E7E3D6E4-0B1C-4BDB-BC6D-4E8EC0CCCDA3}"/>
          </ac:spMkLst>
        </pc:spChg>
      </pc:sldChg>
      <pc:sldChg chg="addSp modSp new mod">
        <pc:chgData name="ZHANG, Mengyuan [COMP]" userId="e97246e3-2e52-48d0-a0c8-167e1a1e72a8" providerId="ADAL" clId="{94993F3C-C437-4087-B11C-58F768D81E2F}" dt="2021-07-05T09:13:41.010" v="12725" actId="14100"/>
        <pc:sldMkLst>
          <pc:docMk/>
          <pc:sldMk cId="2432792260" sldId="359"/>
        </pc:sldMkLst>
        <pc:spChg chg="mod">
          <ac:chgData name="ZHANG, Mengyuan [COMP]" userId="e97246e3-2e52-48d0-a0c8-167e1a1e72a8" providerId="ADAL" clId="{94993F3C-C437-4087-B11C-58F768D81E2F}" dt="2021-07-05T08:54:08.159" v="11871" actId="20577"/>
          <ac:spMkLst>
            <pc:docMk/>
            <pc:sldMk cId="2432792260" sldId="359"/>
            <ac:spMk id="2" creationId="{D57CC3B8-5B68-4274-9B77-CF61157D32A4}"/>
          </ac:spMkLst>
        </pc:spChg>
        <pc:spChg chg="mod">
          <ac:chgData name="ZHANG, Mengyuan [COMP]" userId="e97246e3-2e52-48d0-a0c8-167e1a1e72a8" providerId="ADAL" clId="{94993F3C-C437-4087-B11C-58F768D81E2F}" dt="2021-07-05T09:13:37.190" v="12724" actId="27636"/>
          <ac:spMkLst>
            <pc:docMk/>
            <pc:sldMk cId="2432792260" sldId="359"/>
            <ac:spMk id="3" creationId="{50A31272-62CF-402C-A115-1E675392A762}"/>
          </ac:spMkLst>
        </pc:spChg>
        <pc:picChg chg="add mod">
          <ac:chgData name="ZHANG, Mengyuan [COMP]" userId="e97246e3-2e52-48d0-a0c8-167e1a1e72a8" providerId="ADAL" clId="{94993F3C-C437-4087-B11C-58F768D81E2F}" dt="2021-07-05T09:13:41.010" v="12725" actId="14100"/>
          <ac:picMkLst>
            <pc:docMk/>
            <pc:sldMk cId="2432792260" sldId="359"/>
            <ac:picMk id="6" creationId="{8A64C886-E50C-4A69-81F7-671DFC948A94}"/>
          </ac:picMkLst>
        </pc:picChg>
      </pc:sldChg>
      <pc:sldChg chg="addSp delSp modSp new mod modAnim">
        <pc:chgData name="ZHANG, Mengyuan [COMP]" userId="e97246e3-2e52-48d0-a0c8-167e1a1e72a8" providerId="ADAL" clId="{94993F3C-C437-4087-B11C-58F768D81E2F}" dt="2021-07-05T09:11:17.144" v="12440" actId="1076"/>
        <pc:sldMkLst>
          <pc:docMk/>
          <pc:sldMk cId="4132805650" sldId="360"/>
        </pc:sldMkLst>
        <pc:spChg chg="mod">
          <ac:chgData name="ZHANG, Mengyuan [COMP]" userId="e97246e3-2e52-48d0-a0c8-167e1a1e72a8" providerId="ADAL" clId="{94993F3C-C437-4087-B11C-58F768D81E2F}" dt="2021-07-05T09:09:13.094" v="12230" actId="20577"/>
          <ac:spMkLst>
            <pc:docMk/>
            <pc:sldMk cId="4132805650" sldId="360"/>
            <ac:spMk id="2" creationId="{3574E955-64F8-4F66-808B-B6BEF4CC09CC}"/>
          </ac:spMkLst>
        </pc:spChg>
        <pc:spChg chg="mod">
          <ac:chgData name="ZHANG, Mengyuan [COMP]" userId="e97246e3-2e52-48d0-a0c8-167e1a1e72a8" providerId="ADAL" clId="{94993F3C-C437-4087-B11C-58F768D81E2F}" dt="2021-07-05T09:11:12.415" v="12439" actId="207"/>
          <ac:spMkLst>
            <pc:docMk/>
            <pc:sldMk cId="4132805650" sldId="360"/>
            <ac:spMk id="3" creationId="{BD4B2307-7E87-4350-8BAE-A9F55E79A77B}"/>
          </ac:spMkLst>
        </pc:spChg>
        <pc:spChg chg="add 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5" creationId="{B1DEE64D-7A4C-41F9-88C2-9285E0F6D3B9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7" creationId="{18818E02-3C3A-435C-91A8-B076C0AAAC18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8" creationId="{2C8840A9-9310-4ECF-95A9-97D4039304F1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9" creationId="{BFB8E1E6-D7F3-4A15-B9DC-0D22D1A7425C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10" creationId="{CF2EC99F-578F-4A28-99C6-55A4237E8F4D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11" creationId="{9F1D04DB-AE71-4886-8D57-365E6D451FA0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13" creationId="{F2E5270F-B7A6-4763-8E64-B813BD489B91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14" creationId="{5EA4C489-0758-49CA-A108-BCE1F3A11360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15" creationId="{F2FA4AD7-6A22-4057-B187-ED014F65ABD9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16" creationId="{18A95FDB-8C4A-4BF0-B769-5C6329215B21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17" creationId="{5568C2B6-0A5E-42BD-BF38-CE87BF46505A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19" creationId="{BFC4CC6E-B054-4436-BD1B-7B3203478629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20" creationId="{5F7DD4F1-C34D-46EA-BBD3-BDD9671F29C9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21" creationId="{877C07A7-DA44-4C0C-B641-1EAABEB46CCB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22" creationId="{972AA750-6864-427A-B1F7-BABB7327B0BC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23" creationId="{BD332082-84A3-42F0-A2EA-96797811053F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25" creationId="{27F7FCF3-4B82-4352-8008-7BE25433911B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26" creationId="{A6B31153-A7BC-446A-9FC2-BE17E38C77E3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27" creationId="{CC4F162D-0D95-43A7-B180-6CDE7BE8DA53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28" creationId="{5EA8E484-540F-4BE8-8CA1-FE4A64DBD1D6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29" creationId="{0F7E6FC9-FA6E-4D1F-B9C9-C72C2268F086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31" creationId="{5363C9C6-1D8F-478B-B624-AE877EE0EA5D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32" creationId="{B708DEFD-8AB2-4F7A-B8FE-A85ABC5E198A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33" creationId="{5999BD30-3BAF-4A02-BC92-0494A8C05940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34" creationId="{87222662-7251-4686-B06B-6D2E92AF1191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35" creationId="{DABD3031-0F98-4DA8-BEF3-1B01E23C6DFD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37" creationId="{1897DF62-7A7D-44DE-AD16-1543835C79E1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38" creationId="{C1C18C8F-3F2C-40BB-A228-9488CD895046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39" creationId="{3C11C5BF-BBC9-48BA-A23F-62FD1CD55263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40" creationId="{0FDAA924-3313-4EDC-813D-6E3F15C4EAF4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41" creationId="{39C0A8E3-F14A-4361-BF97-A8AB3A5DE367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43" creationId="{6240DD10-3A05-4992-B939-8DF13278B9AA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44" creationId="{4931D59F-B90C-4ECF-A123-8C295458E065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45" creationId="{D3711A27-2984-467F-9C19-36918D21E887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46" creationId="{EEAC91D6-4B2A-4CAA-B002-82FE47307CDF}"/>
          </ac:spMkLst>
        </pc:spChg>
        <pc:spChg chg="mod">
          <ac:chgData name="ZHANG, Mengyuan [COMP]" userId="e97246e3-2e52-48d0-a0c8-167e1a1e72a8" providerId="ADAL" clId="{94993F3C-C437-4087-B11C-58F768D81E2F}" dt="2021-07-05T09:10:10.754" v="12336"/>
          <ac:spMkLst>
            <pc:docMk/>
            <pc:sldMk cId="4132805650" sldId="360"/>
            <ac:spMk id="47" creationId="{5FEEEB32-1026-424A-AE7F-3E069E16189A}"/>
          </ac:spMkLst>
        </pc:spChg>
        <pc:spChg chg="add mod">
          <ac:chgData name="ZHANG, Mengyuan [COMP]" userId="e97246e3-2e52-48d0-a0c8-167e1a1e72a8" providerId="ADAL" clId="{94993F3C-C437-4087-B11C-58F768D81E2F}" dt="2021-07-05T09:10:26.472" v="12340" actId="164"/>
          <ac:spMkLst>
            <pc:docMk/>
            <pc:sldMk cId="4132805650" sldId="360"/>
            <ac:spMk id="50" creationId="{9FAE6F2B-B7EA-45AC-8F5A-0DFB877801AE}"/>
          </ac:spMkLst>
        </pc:spChg>
        <pc:spChg chg="add mod">
          <ac:chgData name="ZHANG, Mengyuan [COMP]" userId="e97246e3-2e52-48d0-a0c8-167e1a1e72a8" providerId="ADAL" clId="{94993F3C-C437-4087-B11C-58F768D81E2F}" dt="2021-07-05T09:10:26.472" v="12340" actId="164"/>
          <ac:spMkLst>
            <pc:docMk/>
            <pc:sldMk cId="4132805650" sldId="360"/>
            <ac:spMk id="52" creationId="{5C756C85-6EFA-42E3-BB0D-235AA06D9908}"/>
          </ac:spMkLst>
        </pc:spChg>
        <pc:spChg chg="add mod">
          <ac:chgData name="ZHANG, Mengyuan [COMP]" userId="e97246e3-2e52-48d0-a0c8-167e1a1e72a8" providerId="ADAL" clId="{94993F3C-C437-4087-B11C-58F768D81E2F}" dt="2021-07-05T09:10:26.472" v="12340" actId="164"/>
          <ac:spMkLst>
            <pc:docMk/>
            <pc:sldMk cId="4132805650" sldId="360"/>
            <ac:spMk id="53" creationId="{5421B3A2-BCC7-46CE-BA9A-0DCFF617CECB}"/>
          </ac:spMkLst>
        </pc:spChg>
        <pc:spChg chg="add mod">
          <ac:chgData name="ZHANG, Mengyuan [COMP]" userId="e97246e3-2e52-48d0-a0c8-167e1a1e72a8" providerId="ADAL" clId="{94993F3C-C437-4087-B11C-58F768D81E2F}" dt="2021-07-05T09:10:26.472" v="12340" actId="164"/>
          <ac:spMkLst>
            <pc:docMk/>
            <pc:sldMk cId="4132805650" sldId="360"/>
            <ac:spMk id="56" creationId="{A34440A8-7ED6-4119-BC6C-0FF59A3562C2}"/>
          </ac:spMkLst>
        </pc:spChg>
        <pc:spChg chg="add mod">
          <ac:chgData name="ZHANG, Mengyuan [COMP]" userId="e97246e3-2e52-48d0-a0c8-167e1a1e72a8" providerId="ADAL" clId="{94993F3C-C437-4087-B11C-58F768D81E2F}" dt="2021-07-05T09:10:26.472" v="12340" actId="164"/>
          <ac:spMkLst>
            <pc:docMk/>
            <pc:sldMk cId="4132805650" sldId="360"/>
            <ac:spMk id="59" creationId="{DC8733BB-887F-4D1F-9C5E-DAE467770C0A}"/>
          </ac:spMkLst>
        </pc:spChg>
        <pc:spChg chg="add mod">
          <ac:chgData name="ZHANG, Mengyuan [COMP]" userId="e97246e3-2e52-48d0-a0c8-167e1a1e72a8" providerId="ADAL" clId="{94993F3C-C437-4087-B11C-58F768D81E2F}" dt="2021-07-05T09:10:26.472" v="12340" actId="164"/>
          <ac:spMkLst>
            <pc:docMk/>
            <pc:sldMk cId="4132805650" sldId="360"/>
            <ac:spMk id="61" creationId="{3F8CCE5C-7952-42DB-A4FA-19421EFA9B5A}"/>
          </ac:spMkLst>
        </pc:spChg>
        <pc:spChg chg="add mod">
          <ac:chgData name="ZHANG, Mengyuan [COMP]" userId="e97246e3-2e52-48d0-a0c8-167e1a1e72a8" providerId="ADAL" clId="{94993F3C-C437-4087-B11C-58F768D81E2F}" dt="2021-07-05T09:10:26.472" v="12340" actId="164"/>
          <ac:spMkLst>
            <pc:docMk/>
            <pc:sldMk cId="4132805650" sldId="360"/>
            <ac:spMk id="63" creationId="{8486BD80-F02E-418E-8FE9-B67735A3E146}"/>
          </ac:spMkLst>
        </pc:spChg>
        <pc:spChg chg="add mod">
          <ac:chgData name="ZHANG, Mengyuan [COMP]" userId="e97246e3-2e52-48d0-a0c8-167e1a1e72a8" providerId="ADAL" clId="{94993F3C-C437-4087-B11C-58F768D81E2F}" dt="2021-07-05T09:10:26.472" v="12340" actId="164"/>
          <ac:spMkLst>
            <pc:docMk/>
            <pc:sldMk cId="4132805650" sldId="360"/>
            <ac:spMk id="65" creationId="{C45F1610-9B97-4C74-9DA3-A4F5897F93AF}"/>
          </ac:spMkLst>
        </pc:spChg>
        <pc:spChg chg="add mod">
          <ac:chgData name="ZHANG, Mengyuan [COMP]" userId="e97246e3-2e52-48d0-a0c8-167e1a1e72a8" providerId="ADAL" clId="{94993F3C-C437-4087-B11C-58F768D81E2F}" dt="2021-07-05T09:10:26.472" v="12340" actId="164"/>
          <ac:spMkLst>
            <pc:docMk/>
            <pc:sldMk cId="4132805650" sldId="360"/>
            <ac:spMk id="67" creationId="{B1B3185F-99E2-4DB5-B3DE-DBA30F454260}"/>
          </ac:spMkLst>
        </pc:spChg>
        <pc:spChg chg="add mod">
          <ac:chgData name="ZHANG, Mengyuan [COMP]" userId="e97246e3-2e52-48d0-a0c8-167e1a1e72a8" providerId="ADAL" clId="{94993F3C-C437-4087-B11C-58F768D81E2F}" dt="2021-07-05T09:10:26.472" v="12340" actId="164"/>
          <ac:spMkLst>
            <pc:docMk/>
            <pc:sldMk cId="4132805650" sldId="360"/>
            <ac:spMk id="68" creationId="{AFE51953-9F94-447A-8690-5D9EB673D5C1}"/>
          </ac:spMkLst>
        </pc:spChg>
        <pc:spChg chg="add mod">
          <ac:chgData name="ZHANG, Mengyuan [COMP]" userId="e97246e3-2e52-48d0-a0c8-167e1a1e72a8" providerId="ADAL" clId="{94993F3C-C437-4087-B11C-58F768D81E2F}" dt="2021-07-05T09:10:26.472" v="12340" actId="164"/>
          <ac:spMkLst>
            <pc:docMk/>
            <pc:sldMk cId="4132805650" sldId="360"/>
            <ac:spMk id="70" creationId="{1D1EF5DE-07E7-4C27-BFEF-0D9EAC4A2015}"/>
          </ac:spMkLst>
        </pc:spChg>
        <pc:spChg chg="add mod">
          <ac:chgData name="ZHANG, Mengyuan [COMP]" userId="e97246e3-2e52-48d0-a0c8-167e1a1e72a8" providerId="ADAL" clId="{94993F3C-C437-4087-B11C-58F768D81E2F}" dt="2021-07-05T09:10:26.472" v="12340" actId="164"/>
          <ac:spMkLst>
            <pc:docMk/>
            <pc:sldMk cId="4132805650" sldId="360"/>
            <ac:spMk id="72" creationId="{B3210201-A0DE-4BB5-931B-86C8D6688028}"/>
          </ac:spMkLst>
        </pc:spChg>
        <pc:spChg chg="add mod">
          <ac:chgData name="ZHANG, Mengyuan [COMP]" userId="e97246e3-2e52-48d0-a0c8-167e1a1e72a8" providerId="ADAL" clId="{94993F3C-C437-4087-B11C-58F768D81E2F}" dt="2021-07-05T09:10:26.472" v="12340" actId="164"/>
          <ac:spMkLst>
            <pc:docMk/>
            <pc:sldMk cId="4132805650" sldId="360"/>
            <ac:spMk id="74" creationId="{C52D6D89-8534-405B-8BF0-F758DEAD6693}"/>
          </ac:spMkLst>
        </pc:spChg>
        <pc:spChg chg="add mod">
          <ac:chgData name="ZHANG, Mengyuan [COMP]" userId="e97246e3-2e52-48d0-a0c8-167e1a1e72a8" providerId="ADAL" clId="{94993F3C-C437-4087-B11C-58F768D81E2F}" dt="2021-07-05T09:10:26.472" v="12340" actId="164"/>
          <ac:spMkLst>
            <pc:docMk/>
            <pc:sldMk cId="4132805650" sldId="360"/>
            <ac:spMk id="76" creationId="{A9BDCBF3-B610-463C-8EBE-C2AE7651B1D4}"/>
          </ac:spMkLst>
        </pc:spChg>
        <pc:spChg chg="add del mod">
          <ac:chgData name="ZHANG, Mengyuan [COMP]" userId="e97246e3-2e52-48d0-a0c8-167e1a1e72a8" providerId="ADAL" clId="{94993F3C-C437-4087-B11C-58F768D81E2F}" dt="2021-07-05T09:10:19.927" v="12338" actId="478"/>
          <ac:spMkLst>
            <pc:docMk/>
            <pc:sldMk cId="4132805650" sldId="360"/>
            <ac:spMk id="83" creationId="{30CC7C7B-EE9E-4593-82B8-173A1AB86761}"/>
          </ac:spMkLst>
        </pc:spChg>
        <pc:spChg chg="add del mod">
          <ac:chgData name="ZHANG, Mengyuan [COMP]" userId="e97246e3-2e52-48d0-a0c8-167e1a1e72a8" providerId="ADAL" clId="{94993F3C-C437-4087-B11C-58F768D81E2F}" dt="2021-07-05T09:10:18.912" v="12337" actId="478"/>
          <ac:spMkLst>
            <pc:docMk/>
            <pc:sldMk cId="4132805650" sldId="360"/>
            <ac:spMk id="84" creationId="{8570776D-CC51-46AC-953E-A6F27DCE01B3}"/>
          </ac:spMkLst>
        </pc:spChg>
        <pc:spChg chg="add del mod">
          <ac:chgData name="ZHANG, Mengyuan [COMP]" userId="e97246e3-2e52-48d0-a0c8-167e1a1e72a8" providerId="ADAL" clId="{94993F3C-C437-4087-B11C-58F768D81E2F}" dt="2021-07-05T09:10:21.452" v="12339" actId="478"/>
          <ac:spMkLst>
            <pc:docMk/>
            <pc:sldMk cId="4132805650" sldId="360"/>
            <ac:spMk id="85" creationId="{84FB16CB-B204-4362-8C0A-E2F60066B00C}"/>
          </ac:spMkLst>
        </pc:spChg>
        <pc:grpChg chg="add mod">
          <ac:chgData name="ZHANG, Mengyuan [COMP]" userId="e97246e3-2e52-48d0-a0c8-167e1a1e72a8" providerId="ADAL" clId="{94993F3C-C437-4087-B11C-58F768D81E2F}" dt="2021-07-05T09:10:26.472" v="12340" actId="164"/>
          <ac:grpSpMkLst>
            <pc:docMk/>
            <pc:sldMk cId="4132805650" sldId="360"/>
            <ac:grpSpMk id="6" creationId="{F776A3E3-D785-44F6-A469-0B268D9B140E}"/>
          </ac:grpSpMkLst>
        </pc:grpChg>
        <pc:grpChg chg="add mod">
          <ac:chgData name="ZHANG, Mengyuan [COMP]" userId="e97246e3-2e52-48d0-a0c8-167e1a1e72a8" providerId="ADAL" clId="{94993F3C-C437-4087-B11C-58F768D81E2F}" dt="2021-07-05T09:10:26.472" v="12340" actId="164"/>
          <ac:grpSpMkLst>
            <pc:docMk/>
            <pc:sldMk cId="4132805650" sldId="360"/>
            <ac:grpSpMk id="12" creationId="{250A17AF-FA14-43AB-8821-04321EC9DD51}"/>
          </ac:grpSpMkLst>
        </pc:grpChg>
        <pc:grpChg chg="add mod">
          <ac:chgData name="ZHANG, Mengyuan [COMP]" userId="e97246e3-2e52-48d0-a0c8-167e1a1e72a8" providerId="ADAL" clId="{94993F3C-C437-4087-B11C-58F768D81E2F}" dt="2021-07-05T09:10:26.472" v="12340" actId="164"/>
          <ac:grpSpMkLst>
            <pc:docMk/>
            <pc:sldMk cId="4132805650" sldId="360"/>
            <ac:grpSpMk id="18" creationId="{38342206-92F8-4996-8061-2B60C36EF4AB}"/>
          </ac:grpSpMkLst>
        </pc:grpChg>
        <pc:grpChg chg="add mod">
          <ac:chgData name="ZHANG, Mengyuan [COMP]" userId="e97246e3-2e52-48d0-a0c8-167e1a1e72a8" providerId="ADAL" clId="{94993F3C-C437-4087-B11C-58F768D81E2F}" dt="2021-07-05T09:10:26.472" v="12340" actId="164"/>
          <ac:grpSpMkLst>
            <pc:docMk/>
            <pc:sldMk cId="4132805650" sldId="360"/>
            <ac:grpSpMk id="24" creationId="{93C6861B-260A-4FEB-9281-C8C9026F3519}"/>
          </ac:grpSpMkLst>
        </pc:grpChg>
        <pc:grpChg chg="add mod">
          <ac:chgData name="ZHANG, Mengyuan [COMP]" userId="e97246e3-2e52-48d0-a0c8-167e1a1e72a8" providerId="ADAL" clId="{94993F3C-C437-4087-B11C-58F768D81E2F}" dt="2021-07-05T09:10:26.472" v="12340" actId="164"/>
          <ac:grpSpMkLst>
            <pc:docMk/>
            <pc:sldMk cId="4132805650" sldId="360"/>
            <ac:grpSpMk id="30" creationId="{22EC82DB-5C7B-485C-B872-1DD7B8AF3779}"/>
          </ac:grpSpMkLst>
        </pc:grpChg>
        <pc:grpChg chg="add mod">
          <ac:chgData name="ZHANG, Mengyuan [COMP]" userId="e97246e3-2e52-48d0-a0c8-167e1a1e72a8" providerId="ADAL" clId="{94993F3C-C437-4087-B11C-58F768D81E2F}" dt="2021-07-05T09:10:26.472" v="12340" actId="164"/>
          <ac:grpSpMkLst>
            <pc:docMk/>
            <pc:sldMk cId="4132805650" sldId="360"/>
            <ac:grpSpMk id="36" creationId="{4BDB5B62-84AF-4C8A-8BD3-D075109630FA}"/>
          </ac:grpSpMkLst>
        </pc:grpChg>
        <pc:grpChg chg="add mod">
          <ac:chgData name="ZHANG, Mengyuan [COMP]" userId="e97246e3-2e52-48d0-a0c8-167e1a1e72a8" providerId="ADAL" clId="{94993F3C-C437-4087-B11C-58F768D81E2F}" dt="2021-07-05T09:10:26.472" v="12340" actId="164"/>
          <ac:grpSpMkLst>
            <pc:docMk/>
            <pc:sldMk cId="4132805650" sldId="360"/>
            <ac:grpSpMk id="42" creationId="{4B2F49F0-A9F6-4A44-96C5-EFB663BF7375}"/>
          </ac:grpSpMkLst>
        </pc:grpChg>
        <pc:grpChg chg="add mod">
          <ac:chgData name="ZHANG, Mengyuan [COMP]" userId="e97246e3-2e52-48d0-a0c8-167e1a1e72a8" providerId="ADAL" clId="{94993F3C-C437-4087-B11C-58F768D81E2F}" dt="2021-07-05T09:11:17.144" v="12440" actId="1076"/>
          <ac:grpSpMkLst>
            <pc:docMk/>
            <pc:sldMk cId="4132805650" sldId="360"/>
            <ac:grpSpMk id="86" creationId="{850A6EFF-4CF2-4CCA-A522-CDA78272371C}"/>
          </ac:grpSpMkLst>
        </pc:grpChg>
        <pc:cxnChg chg="add mod">
          <ac:chgData name="ZHANG, Mengyuan [COMP]" userId="e97246e3-2e52-48d0-a0c8-167e1a1e72a8" providerId="ADAL" clId="{94993F3C-C437-4087-B11C-58F768D81E2F}" dt="2021-07-05T09:10:26.472" v="12340" actId="164"/>
          <ac:cxnSpMkLst>
            <pc:docMk/>
            <pc:sldMk cId="4132805650" sldId="360"/>
            <ac:cxnSpMk id="48" creationId="{4A7156A9-BA36-485F-A77B-81443DF8BF59}"/>
          </ac:cxnSpMkLst>
        </pc:cxnChg>
        <pc:cxnChg chg="add mod">
          <ac:chgData name="ZHANG, Mengyuan [COMP]" userId="e97246e3-2e52-48d0-a0c8-167e1a1e72a8" providerId="ADAL" clId="{94993F3C-C437-4087-B11C-58F768D81E2F}" dt="2021-07-05T09:10:26.472" v="12340" actId="164"/>
          <ac:cxnSpMkLst>
            <pc:docMk/>
            <pc:sldMk cId="4132805650" sldId="360"/>
            <ac:cxnSpMk id="49" creationId="{14ED1A82-83AA-49DF-B3AB-D813A04F495B}"/>
          </ac:cxnSpMkLst>
        </pc:cxnChg>
        <pc:cxnChg chg="add mod">
          <ac:chgData name="ZHANG, Mengyuan [COMP]" userId="e97246e3-2e52-48d0-a0c8-167e1a1e72a8" providerId="ADAL" clId="{94993F3C-C437-4087-B11C-58F768D81E2F}" dt="2021-07-05T09:10:26.472" v="12340" actId="164"/>
          <ac:cxnSpMkLst>
            <pc:docMk/>
            <pc:sldMk cId="4132805650" sldId="360"/>
            <ac:cxnSpMk id="51" creationId="{D49988DB-7DCC-4381-88DB-3DF5303B30AB}"/>
          </ac:cxnSpMkLst>
        </pc:cxnChg>
        <pc:cxnChg chg="add mod">
          <ac:chgData name="ZHANG, Mengyuan [COMP]" userId="e97246e3-2e52-48d0-a0c8-167e1a1e72a8" providerId="ADAL" clId="{94993F3C-C437-4087-B11C-58F768D81E2F}" dt="2021-07-05T09:10:26.472" v="12340" actId="164"/>
          <ac:cxnSpMkLst>
            <pc:docMk/>
            <pc:sldMk cId="4132805650" sldId="360"/>
            <ac:cxnSpMk id="54" creationId="{45325160-BA89-4A55-8459-00A425105286}"/>
          </ac:cxnSpMkLst>
        </pc:cxnChg>
        <pc:cxnChg chg="add mod">
          <ac:chgData name="ZHANG, Mengyuan [COMP]" userId="e97246e3-2e52-48d0-a0c8-167e1a1e72a8" providerId="ADAL" clId="{94993F3C-C437-4087-B11C-58F768D81E2F}" dt="2021-07-05T09:10:26.472" v="12340" actId="164"/>
          <ac:cxnSpMkLst>
            <pc:docMk/>
            <pc:sldMk cId="4132805650" sldId="360"/>
            <ac:cxnSpMk id="55" creationId="{7D471FFF-3FF2-4105-A4C3-5626A8660C0B}"/>
          </ac:cxnSpMkLst>
        </pc:cxnChg>
        <pc:cxnChg chg="add mod">
          <ac:chgData name="ZHANG, Mengyuan [COMP]" userId="e97246e3-2e52-48d0-a0c8-167e1a1e72a8" providerId="ADAL" clId="{94993F3C-C437-4087-B11C-58F768D81E2F}" dt="2021-07-05T09:10:26.472" v="12340" actId="164"/>
          <ac:cxnSpMkLst>
            <pc:docMk/>
            <pc:sldMk cId="4132805650" sldId="360"/>
            <ac:cxnSpMk id="57" creationId="{4B7F0B0A-B37F-4B22-81CC-5B22A9A76621}"/>
          </ac:cxnSpMkLst>
        </pc:cxnChg>
        <pc:cxnChg chg="add mod">
          <ac:chgData name="ZHANG, Mengyuan [COMP]" userId="e97246e3-2e52-48d0-a0c8-167e1a1e72a8" providerId="ADAL" clId="{94993F3C-C437-4087-B11C-58F768D81E2F}" dt="2021-07-05T09:10:26.472" v="12340" actId="164"/>
          <ac:cxnSpMkLst>
            <pc:docMk/>
            <pc:sldMk cId="4132805650" sldId="360"/>
            <ac:cxnSpMk id="58" creationId="{4E6CAC45-A28F-4C1A-AD6A-1451271E7788}"/>
          </ac:cxnSpMkLst>
        </pc:cxnChg>
        <pc:cxnChg chg="add mod">
          <ac:chgData name="ZHANG, Mengyuan [COMP]" userId="e97246e3-2e52-48d0-a0c8-167e1a1e72a8" providerId="ADAL" clId="{94993F3C-C437-4087-B11C-58F768D81E2F}" dt="2021-07-05T09:10:26.472" v="12340" actId="164"/>
          <ac:cxnSpMkLst>
            <pc:docMk/>
            <pc:sldMk cId="4132805650" sldId="360"/>
            <ac:cxnSpMk id="60" creationId="{3B190EE0-B89A-402A-A751-328020CA978F}"/>
          </ac:cxnSpMkLst>
        </pc:cxnChg>
        <pc:cxnChg chg="add mod">
          <ac:chgData name="ZHANG, Mengyuan [COMP]" userId="e97246e3-2e52-48d0-a0c8-167e1a1e72a8" providerId="ADAL" clId="{94993F3C-C437-4087-B11C-58F768D81E2F}" dt="2021-07-05T09:10:26.472" v="12340" actId="164"/>
          <ac:cxnSpMkLst>
            <pc:docMk/>
            <pc:sldMk cId="4132805650" sldId="360"/>
            <ac:cxnSpMk id="62" creationId="{0FF27D98-4DBB-480E-93EB-FB72BF7DF784}"/>
          </ac:cxnSpMkLst>
        </pc:cxnChg>
        <pc:cxnChg chg="add mod">
          <ac:chgData name="ZHANG, Mengyuan [COMP]" userId="e97246e3-2e52-48d0-a0c8-167e1a1e72a8" providerId="ADAL" clId="{94993F3C-C437-4087-B11C-58F768D81E2F}" dt="2021-07-05T09:10:26.472" v="12340" actId="164"/>
          <ac:cxnSpMkLst>
            <pc:docMk/>
            <pc:sldMk cId="4132805650" sldId="360"/>
            <ac:cxnSpMk id="64" creationId="{124F753D-296E-4970-8D0A-79FBB2746690}"/>
          </ac:cxnSpMkLst>
        </pc:cxnChg>
        <pc:cxnChg chg="add mod">
          <ac:chgData name="ZHANG, Mengyuan [COMP]" userId="e97246e3-2e52-48d0-a0c8-167e1a1e72a8" providerId="ADAL" clId="{94993F3C-C437-4087-B11C-58F768D81E2F}" dt="2021-07-05T09:10:26.472" v="12340" actId="164"/>
          <ac:cxnSpMkLst>
            <pc:docMk/>
            <pc:sldMk cId="4132805650" sldId="360"/>
            <ac:cxnSpMk id="66" creationId="{3CC3CE97-4DD3-4751-8FA1-57CBF3091BBC}"/>
          </ac:cxnSpMkLst>
        </pc:cxnChg>
        <pc:cxnChg chg="add mod">
          <ac:chgData name="ZHANG, Mengyuan [COMP]" userId="e97246e3-2e52-48d0-a0c8-167e1a1e72a8" providerId="ADAL" clId="{94993F3C-C437-4087-B11C-58F768D81E2F}" dt="2021-07-05T09:10:26.472" v="12340" actId="164"/>
          <ac:cxnSpMkLst>
            <pc:docMk/>
            <pc:sldMk cId="4132805650" sldId="360"/>
            <ac:cxnSpMk id="69" creationId="{ED15A555-16E1-4D80-81AB-B52C92E58238}"/>
          </ac:cxnSpMkLst>
        </pc:cxnChg>
        <pc:cxnChg chg="add mod">
          <ac:chgData name="ZHANG, Mengyuan [COMP]" userId="e97246e3-2e52-48d0-a0c8-167e1a1e72a8" providerId="ADAL" clId="{94993F3C-C437-4087-B11C-58F768D81E2F}" dt="2021-07-05T09:10:26.472" v="12340" actId="164"/>
          <ac:cxnSpMkLst>
            <pc:docMk/>
            <pc:sldMk cId="4132805650" sldId="360"/>
            <ac:cxnSpMk id="71" creationId="{E413DCC6-798E-4AC8-97C0-E7394821713B}"/>
          </ac:cxnSpMkLst>
        </pc:cxnChg>
        <pc:cxnChg chg="add mod">
          <ac:chgData name="ZHANG, Mengyuan [COMP]" userId="e97246e3-2e52-48d0-a0c8-167e1a1e72a8" providerId="ADAL" clId="{94993F3C-C437-4087-B11C-58F768D81E2F}" dt="2021-07-05T09:10:26.472" v="12340" actId="164"/>
          <ac:cxnSpMkLst>
            <pc:docMk/>
            <pc:sldMk cId="4132805650" sldId="360"/>
            <ac:cxnSpMk id="73" creationId="{B1213C72-C99F-4853-8714-E9228443B3A5}"/>
          </ac:cxnSpMkLst>
        </pc:cxnChg>
        <pc:cxnChg chg="add mod">
          <ac:chgData name="ZHANG, Mengyuan [COMP]" userId="e97246e3-2e52-48d0-a0c8-167e1a1e72a8" providerId="ADAL" clId="{94993F3C-C437-4087-B11C-58F768D81E2F}" dt="2021-07-05T09:10:26.472" v="12340" actId="164"/>
          <ac:cxnSpMkLst>
            <pc:docMk/>
            <pc:sldMk cId="4132805650" sldId="360"/>
            <ac:cxnSpMk id="75" creationId="{791990D1-00B7-4249-9344-BCC725DA7F0F}"/>
          </ac:cxnSpMkLst>
        </pc:cxnChg>
        <pc:cxnChg chg="add mod">
          <ac:chgData name="ZHANG, Mengyuan [COMP]" userId="e97246e3-2e52-48d0-a0c8-167e1a1e72a8" providerId="ADAL" clId="{94993F3C-C437-4087-B11C-58F768D81E2F}" dt="2021-07-05T09:10:26.472" v="12340" actId="164"/>
          <ac:cxnSpMkLst>
            <pc:docMk/>
            <pc:sldMk cId="4132805650" sldId="360"/>
            <ac:cxnSpMk id="77" creationId="{F164418F-79CF-4759-AAC4-65D02235108E}"/>
          </ac:cxnSpMkLst>
        </pc:cxnChg>
        <pc:cxnChg chg="add mod">
          <ac:chgData name="ZHANG, Mengyuan [COMP]" userId="e97246e3-2e52-48d0-a0c8-167e1a1e72a8" providerId="ADAL" clId="{94993F3C-C437-4087-B11C-58F768D81E2F}" dt="2021-07-05T09:10:26.472" v="12340" actId="164"/>
          <ac:cxnSpMkLst>
            <pc:docMk/>
            <pc:sldMk cId="4132805650" sldId="360"/>
            <ac:cxnSpMk id="78" creationId="{54C5A7C3-F2A4-4C9B-85AD-2436190A88EC}"/>
          </ac:cxnSpMkLst>
        </pc:cxnChg>
        <pc:cxnChg chg="add mod">
          <ac:chgData name="ZHANG, Mengyuan [COMP]" userId="e97246e3-2e52-48d0-a0c8-167e1a1e72a8" providerId="ADAL" clId="{94993F3C-C437-4087-B11C-58F768D81E2F}" dt="2021-07-05T09:10:26.472" v="12340" actId="164"/>
          <ac:cxnSpMkLst>
            <pc:docMk/>
            <pc:sldMk cId="4132805650" sldId="360"/>
            <ac:cxnSpMk id="79" creationId="{DA7DE1A5-ACFA-40A0-BBF3-45F234B3B2A1}"/>
          </ac:cxnSpMkLst>
        </pc:cxnChg>
        <pc:cxnChg chg="add mod">
          <ac:chgData name="ZHANG, Mengyuan [COMP]" userId="e97246e3-2e52-48d0-a0c8-167e1a1e72a8" providerId="ADAL" clId="{94993F3C-C437-4087-B11C-58F768D81E2F}" dt="2021-07-05T09:10:26.472" v="12340" actId="164"/>
          <ac:cxnSpMkLst>
            <pc:docMk/>
            <pc:sldMk cId="4132805650" sldId="360"/>
            <ac:cxnSpMk id="80" creationId="{0515F490-1C3E-4577-A369-48C5CE66C8DC}"/>
          </ac:cxnSpMkLst>
        </pc:cxnChg>
        <pc:cxnChg chg="add mod">
          <ac:chgData name="ZHANG, Mengyuan [COMP]" userId="e97246e3-2e52-48d0-a0c8-167e1a1e72a8" providerId="ADAL" clId="{94993F3C-C437-4087-B11C-58F768D81E2F}" dt="2021-07-05T09:10:26.472" v="12340" actId="164"/>
          <ac:cxnSpMkLst>
            <pc:docMk/>
            <pc:sldMk cId="4132805650" sldId="360"/>
            <ac:cxnSpMk id="81" creationId="{B768A074-F97F-4894-9B2B-D88719746B9F}"/>
          </ac:cxnSpMkLst>
        </pc:cxnChg>
        <pc:cxnChg chg="add mod">
          <ac:chgData name="ZHANG, Mengyuan [COMP]" userId="e97246e3-2e52-48d0-a0c8-167e1a1e72a8" providerId="ADAL" clId="{94993F3C-C437-4087-B11C-58F768D81E2F}" dt="2021-07-05T09:10:26.472" v="12340" actId="164"/>
          <ac:cxnSpMkLst>
            <pc:docMk/>
            <pc:sldMk cId="4132805650" sldId="360"/>
            <ac:cxnSpMk id="82" creationId="{F1AD3803-81CF-4D9E-B21B-500A71275BE0}"/>
          </ac:cxnSpMkLst>
        </pc:cxnChg>
      </pc:sldChg>
      <pc:sldChg chg="modSp add mod">
        <pc:chgData name="ZHANG, Mengyuan [COMP]" userId="e97246e3-2e52-48d0-a0c8-167e1a1e72a8" providerId="ADAL" clId="{94993F3C-C437-4087-B11C-58F768D81E2F}" dt="2021-07-05T09:12:53.879" v="12618" actId="27636"/>
        <pc:sldMkLst>
          <pc:docMk/>
          <pc:sldMk cId="1529583102" sldId="361"/>
        </pc:sldMkLst>
        <pc:spChg chg="mod">
          <ac:chgData name="ZHANG, Mengyuan [COMP]" userId="e97246e3-2e52-48d0-a0c8-167e1a1e72a8" providerId="ADAL" clId="{94993F3C-C437-4087-B11C-58F768D81E2F}" dt="2021-07-05T09:12:53.879" v="12618" actId="27636"/>
          <ac:spMkLst>
            <pc:docMk/>
            <pc:sldMk cId="1529583102" sldId="361"/>
            <ac:spMk id="3" creationId="{BD4B2307-7E87-4350-8BAE-A9F55E79A77B}"/>
          </ac:spMkLst>
        </pc:spChg>
        <pc:grpChg chg="mod">
          <ac:chgData name="ZHANG, Mengyuan [COMP]" userId="e97246e3-2e52-48d0-a0c8-167e1a1e72a8" providerId="ADAL" clId="{94993F3C-C437-4087-B11C-58F768D81E2F}" dt="2021-07-05T09:12:23.048" v="12544" actId="1076"/>
          <ac:grpSpMkLst>
            <pc:docMk/>
            <pc:sldMk cId="1529583102" sldId="361"/>
            <ac:grpSpMk id="86" creationId="{850A6EFF-4CF2-4CCA-A522-CDA78272371C}"/>
          </ac:grpSpMkLst>
        </pc:grpChg>
      </pc:sldChg>
      <pc:sldChg chg="modSp new mod">
        <pc:chgData name="ZHANG, Mengyuan [COMP]" userId="e97246e3-2e52-48d0-a0c8-167e1a1e72a8" providerId="ADAL" clId="{94993F3C-C437-4087-B11C-58F768D81E2F}" dt="2021-07-05T09:16:40.252" v="13050" actId="207"/>
        <pc:sldMkLst>
          <pc:docMk/>
          <pc:sldMk cId="3740266258" sldId="362"/>
        </pc:sldMkLst>
        <pc:spChg chg="mod">
          <ac:chgData name="ZHANG, Mengyuan [COMP]" userId="e97246e3-2e52-48d0-a0c8-167e1a1e72a8" providerId="ADAL" clId="{94993F3C-C437-4087-B11C-58F768D81E2F}" dt="2021-07-05T09:13:10.412" v="12653" actId="20577"/>
          <ac:spMkLst>
            <pc:docMk/>
            <pc:sldMk cId="3740266258" sldId="362"/>
            <ac:spMk id="2" creationId="{7745FCF1-2ACE-4766-B42A-4C229AD82299}"/>
          </ac:spMkLst>
        </pc:spChg>
        <pc:spChg chg="mod">
          <ac:chgData name="ZHANG, Mengyuan [COMP]" userId="e97246e3-2e52-48d0-a0c8-167e1a1e72a8" providerId="ADAL" clId="{94993F3C-C437-4087-B11C-58F768D81E2F}" dt="2021-07-05T09:16:40.252" v="13050" actId="207"/>
          <ac:spMkLst>
            <pc:docMk/>
            <pc:sldMk cId="3740266258" sldId="362"/>
            <ac:spMk id="3" creationId="{2F80A135-B7EC-415B-BE80-A6D5659627BE}"/>
          </ac:spMkLst>
        </pc:spChg>
      </pc:sldChg>
      <pc:sldChg chg="modSp new mod">
        <pc:chgData name="ZHANG, Mengyuan [COMP]" userId="e97246e3-2e52-48d0-a0c8-167e1a1e72a8" providerId="ADAL" clId="{94993F3C-C437-4087-B11C-58F768D81E2F}" dt="2021-07-05T09:21:04.519" v="13678" actId="207"/>
        <pc:sldMkLst>
          <pc:docMk/>
          <pc:sldMk cId="3868721846" sldId="363"/>
        </pc:sldMkLst>
        <pc:spChg chg="mod">
          <ac:chgData name="ZHANG, Mengyuan [COMP]" userId="e97246e3-2e52-48d0-a0c8-167e1a1e72a8" providerId="ADAL" clId="{94993F3C-C437-4087-B11C-58F768D81E2F}" dt="2021-07-05T09:16:51.916" v="13073" actId="20577"/>
          <ac:spMkLst>
            <pc:docMk/>
            <pc:sldMk cId="3868721846" sldId="363"/>
            <ac:spMk id="2" creationId="{C61BF5B0-51EF-4AAA-AEC6-F2502BB8F81C}"/>
          </ac:spMkLst>
        </pc:spChg>
        <pc:spChg chg="mod">
          <ac:chgData name="ZHANG, Mengyuan [COMP]" userId="e97246e3-2e52-48d0-a0c8-167e1a1e72a8" providerId="ADAL" clId="{94993F3C-C437-4087-B11C-58F768D81E2F}" dt="2021-07-05T09:21:04.519" v="13678" actId="207"/>
          <ac:spMkLst>
            <pc:docMk/>
            <pc:sldMk cId="3868721846" sldId="363"/>
            <ac:spMk id="3" creationId="{37D3B896-6700-4929-9395-5E56E506B023}"/>
          </ac:spMkLst>
        </pc:spChg>
      </pc:sldChg>
      <pc:sldChg chg="addSp delSp modSp new mod modAnim">
        <pc:chgData name="ZHANG, Mengyuan [COMP]" userId="e97246e3-2e52-48d0-a0c8-167e1a1e72a8" providerId="ADAL" clId="{94993F3C-C437-4087-B11C-58F768D81E2F}" dt="2021-07-05T09:30:59.062" v="14117" actId="1076"/>
        <pc:sldMkLst>
          <pc:docMk/>
          <pc:sldMk cId="2085832880" sldId="364"/>
        </pc:sldMkLst>
        <pc:spChg chg="mod">
          <ac:chgData name="ZHANG, Mengyuan [COMP]" userId="e97246e3-2e52-48d0-a0c8-167e1a1e72a8" providerId="ADAL" clId="{94993F3C-C437-4087-B11C-58F768D81E2F}" dt="2021-07-05T09:21:21.908" v="13710" actId="20577"/>
          <ac:spMkLst>
            <pc:docMk/>
            <pc:sldMk cId="2085832880" sldId="364"/>
            <ac:spMk id="2" creationId="{91C5CE6E-5AE5-4995-8EAC-189FDEBA9B41}"/>
          </ac:spMkLst>
        </pc:spChg>
        <pc:spChg chg="mod">
          <ac:chgData name="ZHANG, Mengyuan [COMP]" userId="e97246e3-2e52-48d0-a0c8-167e1a1e72a8" providerId="ADAL" clId="{94993F3C-C437-4087-B11C-58F768D81E2F}" dt="2021-07-05T09:24:33.213" v="13850" actId="207"/>
          <ac:spMkLst>
            <pc:docMk/>
            <pc:sldMk cId="2085832880" sldId="364"/>
            <ac:spMk id="3" creationId="{DAB1F2AD-AEF4-4369-8A26-8E4B297AABAC}"/>
          </ac:spMkLst>
        </pc:spChg>
        <pc:spChg chg="add mod">
          <ac:chgData name="ZHANG, Mengyuan [COMP]" userId="e97246e3-2e52-48d0-a0c8-167e1a1e72a8" providerId="ADAL" clId="{94993F3C-C437-4087-B11C-58F768D81E2F}" dt="2021-07-05T09:23:59.939" v="13840" actId="208"/>
          <ac:spMkLst>
            <pc:docMk/>
            <pc:sldMk cId="2085832880" sldId="364"/>
            <ac:spMk id="5" creationId="{243A764E-D8EB-4587-8BAD-2CDCD0CE3B30}"/>
          </ac:spMkLst>
        </pc:spChg>
        <pc:spChg chg="add mod">
          <ac:chgData name="ZHANG, Mengyuan [COMP]" userId="e97246e3-2e52-48d0-a0c8-167e1a1e72a8" providerId="ADAL" clId="{94993F3C-C437-4087-B11C-58F768D81E2F}" dt="2021-07-05T09:24:50.783" v="13854" actId="1076"/>
          <ac:spMkLst>
            <pc:docMk/>
            <pc:sldMk cId="2085832880" sldId="364"/>
            <ac:spMk id="6" creationId="{6B770448-A242-46A9-A191-666D5A6C9CAC}"/>
          </ac:spMkLst>
        </pc:spChg>
        <pc:spChg chg="add mod">
          <ac:chgData name="ZHANG, Mengyuan [COMP]" userId="e97246e3-2e52-48d0-a0c8-167e1a1e72a8" providerId="ADAL" clId="{94993F3C-C437-4087-B11C-58F768D81E2F}" dt="2021-07-05T09:24:54.226" v="13855" actId="1076"/>
          <ac:spMkLst>
            <pc:docMk/>
            <pc:sldMk cId="2085832880" sldId="364"/>
            <ac:spMk id="7" creationId="{DA75B8E6-CF2D-486C-8521-93610621769C}"/>
          </ac:spMkLst>
        </pc:spChg>
        <pc:spChg chg="add del mod">
          <ac:chgData name="ZHANG, Mengyuan [COMP]" userId="e97246e3-2e52-48d0-a0c8-167e1a1e72a8" providerId="ADAL" clId="{94993F3C-C437-4087-B11C-58F768D81E2F}" dt="2021-07-05T09:27:12.811" v="13923"/>
          <ac:spMkLst>
            <pc:docMk/>
            <pc:sldMk cId="2085832880" sldId="364"/>
            <ac:spMk id="8" creationId="{96DFA2E3-FDBA-49B6-83A0-7089F356CFDA}"/>
          </ac:spMkLst>
        </pc:spChg>
        <pc:spChg chg="add mod">
          <ac:chgData name="ZHANG, Mengyuan [COMP]" userId="e97246e3-2e52-48d0-a0c8-167e1a1e72a8" providerId="ADAL" clId="{94993F3C-C437-4087-B11C-58F768D81E2F}" dt="2021-07-05T09:25:08.278" v="13864" actId="207"/>
          <ac:spMkLst>
            <pc:docMk/>
            <pc:sldMk cId="2085832880" sldId="364"/>
            <ac:spMk id="9" creationId="{F49D362F-86EB-4620-919B-6F90A86CCB18}"/>
          </ac:spMkLst>
        </pc:spChg>
        <pc:spChg chg="add mod">
          <ac:chgData name="ZHANG, Mengyuan [COMP]" userId="e97246e3-2e52-48d0-a0c8-167e1a1e72a8" providerId="ADAL" clId="{94993F3C-C437-4087-B11C-58F768D81E2F}" dt="2021-07-05T09:25:19.949" v="13872" actId="20577"/>
          <ac:spMkLst>
            <pc:docMk/>
            <pc:sldMk cId="2085832880" sldId="364"/>
            <ac:spMk id="10" creationId="{59662907-E1AC-4869-9391-DCD19EDA80B8}"/>
          </ac:spMkLst>
        </pc:spChg>
        <pc:spChg chg="add mod">
          <ac:chgData name="ZHANG, Mengyuan [COMP]" userId="e97246e3-2e52-48d0-a0c8-167e1a1e72a8" providerId="ADAL" clId="{94993F3C-C437-4087-B11C-58F768D81E2F}" dt="2021-07-05T09:25:46.693" v="13880" actId="20577"/>
          <ac:spMkLst>
            <pc:docMk/>
            <pc:sldMk cId="2085832880" sldId="364"/>
            <ac:spMk id="15" creationId="{68310D0F-D07E-422F-9AC8-60E54C08B041}"/>
          </ac:spMkLst>
        </pc:spChg>
        <pc:spChg chg="add mod">
          <ac:chgData name="ZHANG, Mengyuan [COMP]" userId="e97246e3-2e52-48d0-a0c8-167e1a1e72a8" providerId="ADAL" clId="{94993F3C-C437-4087-B11C-58F768D81E2F}" dt="2021-07-05T09:25:53.705" v="13884" actId="20577"/>
          <ac:spMkLst>
            <pc:docMk/>
            <pc:sldMk cId="2085832880" sldId="364"/>
            <ac:spMk id="16" creationId="{577A1A80-3ED4-4CF1-8924-407B05A48814}"/>
          </ac:spMkLst>
        </pc:spChg>
        <pc:spChg chg="add mod">
          <ac:chgData name="ZHANG, Mengyuan [COMP]" userId="e97246e3-2e52-48d0-a0c8-167e1a1e72a8" providerId="ADAL" clId="{94993F3C-C437-4087-B11C-58F768D81E2F}" dt="2021-07-05T09:26:07.178" v="13893" actId="14100"/>
          <ac:spMkLst>
            <pc:docMk/>
            <pc:sldMk cId="2085832880" sldId="364"/>
            <ac:spMk id="17" creationId="{C9D05C68-074A-4B8B-8C0E-CB558DD2ECD3}"/>
          </ac:spMkLst>
        </pc:spChg>
        <pc:spChg chg="add mod">
          <ac:chgData name="ZHANG, Mengyuan [COMP]" userId="e97246e3-2e52-48d0-a0c8-167e1a1e72a8" providerId="ADAL" clId="{94993F3C-C437-4087-B11C-58F768D81E2F}" dt="2021-07-05T09:26:39.944" v="13907" actId="1076"/>
          <ac:spMkLst>
            <pc:docMk/>
            <pc:sldMk cId="2085832880" sldId="364"/>
            <ac:spMk id="18" creationId="{B04556E1-1E3C-4B40-857C-C77788B98BBB}"/>
          </ac:spMkLst>
        </pc:spChg>
        <pc:spChg chg="add mod">
          <ac:chgData name="ZHANG, Mengyuan [COMP]" userId="e97246e3-2e52-48d0-a0c8-167e1a1e72a8" providerId="ADAL" clId="{94993F3C-C437-4087-B11C-58F768D81E2F}" dt="2021-07-05T09:26:28.469" v="13905" actId="14100"/>
          <ac:spMkLst>
            <pc:docMk/>
            <pc:sldMk cId="2085832880" sldId="364"/>
            <ac:spMk id="19" creationId="{124BC004-E17B-4E30-8815-8D648BAC4C5D}"/>
          </ac:spMkLst>
        </pc:spChg>
        <pc:spChg chg="add mod">
          <ac:chgData name="ZHANG, Mengyuan [COMP]" userId="e97246e3-2e52-48d0-a0c8-167e1a1e72a8" providerId="ADAL" clId="{94993F3C-C437-4087-B11C-58F768D81E2F}" dt="2021-07-05T09:26:48.400" v="13912" actId="20577"/>
          <ac:spMkLst>
            <pc:docMk/>
            <pc:sldMk cId="2085832880" sldId="364"/>
            <ac:spMk id="20" creationId="{988CF7DE-A510-4134-9520-D2C49C0320B9}"/>
          </ac:spMkLst>
        </pc:spChg>
        <pc:spChg chg="add mod">
          <ac:chgData name="ZHANG, Mengyuan [COMP]" userId="e97246e3-2e52-48d0-a0c8-167e1a1e72a8" providerId="ADAL" clId="{94993F3C-C437-4087-B11C-58F768D81E2F}" dt="2021-07-05T09:26:59.747" v="13917" actId="20577"/>
          <ac:spMkLst>
            <pc:docMk/>
            <pc:sldMk cId="2085832880" sldId="364"/>
            <ac:spMk id="21" creationId="{CB38F233-2918-431D-BC38-6995B8E17E6C}"/>
          </ac:spMkLst>
        </pc:spChg>
        <pc:spChg chg="add mod">
          <ac:chgData name="ZHANG, Mengyuan [COMP]" userId="e97246e3-2e52-48d0-a0c8-167e1a1e72a8" providerId="ADAL" clId="{94993F3C-C437-4087-B11C-58F768D81E2F}" dt="2021-07-05T09:27:09.820" v="13921" actId="20577"/>
          <ac:spMkLst>
            <pc:docMk/>
            <pc:sldMk cId="2085832880" sldId="364"/>
            <ac:spMk id="22" creationId="{8B39C545-2A6C-4F22-BD8C-FBD501F9F267}"/>
          </ac:spMkLst>
        </pc:spChg>
        <pc:spChg chg="add mod">
          <ac:chgData name="ZHANG, Mengyuan [COMP]" userId="e97246e3-2e52-48d0-a0c8-167e1a1e72a8" providerId="ADAL" clId="{94993F3C-C437-4087-B11C-58F768D81E2F}" dt="2021-07-05T09:27:57.518" v="13939" actId="20577"/>
          <ac:spMkLst>
            <pc:docMk/>
            <pc:sldMk cId="2085832880" sldId="364"/>
            <ac:spMk id="34" creationId="{7F4590A4-ADE4-476E-BFFA-108D819833CB}"/>
          </ac:spMkLst>
        </pc:spChg>
        <pc:spChg chg="add mod">
          <ac:chgData name="ZHANG, Mengyuan [COMP]" userId="e97246e3-2e52-48d0-a0c8-167e1a1e72a8" providerId="ADAL" clId="{94993F3C-C437-4087-B11C-58F768D81E2F}" dt="2021-07-05T09:28:01.143" v="13941" actId="20577"/>
          <ac:spMkLst>
            <pc:docMk/>
            <pc:sldMk cId="2085832880" sldId="364"/>
            <ac:spMk id="35" creationId="{13C326CB-9CB2-4A02-A4F7-806763581711}"/>
          </ac:spMkLst>
        </pc:spChg>
        <pc:spChg chg="add mod">
          <ac:chgData name="ZHANG, Mengyuan [COMP]" userId="e97246e3-2e52-48d0-a0c8-167e1a1e72a8" providerId="ADAL" clId="{94993F3C-C437-4087-B11C-58F768D81E2F}" dt="2021-07-05T09:28:03.856" v="13944" actId="20577"/>
          <ac:spMkLst>
            <pc:docMk/>
            <pc:sldMk cId="2085832880" sldId="364"/>
            <ac:spMk id="36" creationId="{D6784E75-AF60-488C-9ECB-9B648C0458D2}"/>
          </ac:spMkLst>
        </pc:spChg>
        <pc:spChg chg="add mod">
          <ac:chgData name="ZHANG, Mengyuan [COMP]" userId="e97246e3-2e52-48d0-a0c8-167e1a1e72a8" providerId="ADAL" clId="{94993F3C-C437-4087-B11C-58F768D81E2F}" dt="2021-07-05T09:28:07.273" v="13950" actId="20577"/>
          <ac:spMkLst>
            <pc:docMk/>
            <pc:sldMk cId="2085832880" sldId="364"/>
            <ac:spMk id="37" creationId="{AE41607D-1ED8-461D-AF44-AE207533BABA}"/>
          </ac:spMkLst>
        </pc:spChg>
        <pc:spChg chg="add mod">
          <ac:chgData name="ZHANG, Mengyuan [COMP]" userId="e97246e3-2e52-48d0-a0c8-167e1a1e72a8" providerId="ADAL" clId="{94993F3C-C437-4087-B11C-58F768D81E2F}" dt="2021-07-05T09:29:03.587" v="14010" actId="14100"/>
          <ac:spMkLst>
            <pc:docMk/>
            <pc:sldMk cId="2085832880" sldId="364"/>
            <ac:spMk id="38" creationId="{581E41D6-8124-496E-BB0A-B6AFC4F93EE1}"/>
          </ac:spMkLst>
        </pc:spChg>
        <pc:spChg chg="add mod">
          <ac:chgData name="ZHANG, Mengyuan [COMP]" userId="e97246e3-2e52-48d0-a0c8-167e1a1e72a8" providerId="ADAL" clId="{94993F3C-C437-4087-B11C-58F768D81E2F}" dt="2021-07-05T09:29:22.016" v="14018" actId="20577"/>
          <ac:spMkLst>
            <pc:docMk/>
            <pc:sldMk cId="2085832880" sldId="364"/>
            <ac:spMk id="39" creationId="{BC2928B8-9455-4406-BAEA-722446734DFE}"/>
          </ac:spMkLst>
        </pc:spChg>
        <pc:spChg chg="add mod">
          <ac:chgData name="ZHANG, Mengyuan [COMP]" userId="e97246e3-2e52-48d0-a0c8-167e1a1e72a8" providerId="ADAL" clId="{94993F3C-C437-4087-B11C-58F768D81E2F}" dt="2021-07-05T09:29:24.934" v="14020" actId="20577"/>
          <ac:spMkLst>
            <pc:docMk/>
            <pc:sldMk cId="2085832880" sldId="364"/>
            <ac:spMk id="40" creationId="{6983A3A3-C931-4CDD-9243-EC503B004192}"/>
          </ac:spMkLst>
        </pc:spChg>
        <pc:spChg chg="add mod">
          <ac:chgData name="ZHANG, Mengyuan [COMP]" userId="e97246e3-2e52-48d0-a0c8-167e1a1e72a8" providerId="ADAL" clId="{94993F3C-C437-4087-B11C-58F768D81E2F}" dt="2021-07-05T09:29:27.865" v="14022" actId="20577"/>
          <ac:spMkLst>
            <pc:docMk/>
            <pc:sldMk cId="2085832880" sldId="364"/>
            <ac:spMk id="41" creationId="{E09DC0F6-40C0-468A-8940-F6C505E991B3}"/>
          </ac:spMkLst>
        </pc:spChg>
        <pc:spChg chg="add mod">
          <ac:chgData name="ZHANG, Mengyuan [COMP]" userId="e97246e3-2e52-48d0-a0c8-167e1a1e72a8" providerId="ADAL" clId="{94993F3C-C437-4087-B11C-58F768D81E2F}" dt="2021-07-05T09:30:59.062" v="14117" actId="1076"/>
          <ac:spMkLst>
            <pc:docMk/>
            <pc:sldMk cId="2085832880" sldId="364"/>
            <ac:spMk id="53" creationId="{C31DBAF8-13E3-489C-87F9-9777C39DE6A7}"/>
          </ac:spMkLst>
        </pc:spChg>
        <pc:cxnChg chg="add mod">
          <ac:chgData name="ZHANG, Mengyuan [COMP]" userId="e97246e3-2e52-48d0-a0c8-167e1a1e72a8" providerId="ADAL" clId="{94993F3C-C437-4087-B11C-58F768D81E2F}" dt="2021-07-05T09:25:35.144" v="13875" actId="13822"/>
          <ac:cxnSpMkLst>
            <pc:docMk/>
            <pc:sldMk cId="2085832880" sldId="364"/>
            <ac:cxnSpMk id="12" creationId="{1B3E95F6-729C-43BA-86E4-FB022601611E}"/>
          </ac:cxnSpMkLst>
        </pc:cxnChg>
        <pc:cxnChg chg="add mod">
          <ac:chgData name="ZHANG, Mengyuan [COMP]" userId="e97246e3-2e52-48d0-a0c8-167e1a1e72a8" providerId="ADAL" clId="{94993F3C-C437-4087-B11C-58F768D81E2F}" dt="2021-07-05T09:25:35.144" v="13875" actId="13822"/>
          <ac:cxnSpMkLst>
            <pc:docMk/>
            <pc:sldMk cId="2085832880" sldId="364"/>
            <ac:cxnSpMk id="14" creationId="{33A9DF0C-D049-4CE0-A2B9-3C13D4901C04}"/>
          </ac:cxnSpMkLst>
        </pc:cxnChg>
        <pc:cxnChg chg="add mod">
          <ac:chgData name="ZHANG, Mengyuan [COMP]" userId="e97246e3-2e52-48d0-a0c8-167e1a1e72a8" providerId="ADAL" clId="{94993F3C-C437-4087-B11C-58F768D81E2F}" dt="2021-07-05T09:27:18.531" v="13926" actId="14100"/>
          <ac:cxnSpMkLst>
            <pc:docMk/>
            <pc:sldMk cId="2085832880" sldId="364"/>
            <ac:cxnSpMk id="23" creationId="{811D7249-48B8-4514-910E-0699CCF286DD}"/>
          </ac:cxnSpMkLst>
        </pc:cxnChg>
        <pc:cxnChg chg="add mod">
          <ac:chgData name="ZHANG, Mengyuan [COMP]" userId="e97246e3-2e52-48d0-a0c8-167e1a1e72a8" providerId="ADAL" clId="{94993F3C-C437-4087-B11C-58F768D81E2F}" dt="2021-07-05T09:27:24.191" v="13929" actId="14100"/>
          <ac:cxnSpMkLst>
            <pc:docMk/>
            <pc:sldMk cId="2085832880" sldId="364"/>
            <ac:cxnSpMk id="25" creationId="{9DA800CC-2E6D-475F-A404-F79C6D0A8E49}"/>
          </ac:cxnSpMkLst>
        </pc:cxnChg>
        <pc:cxnChg chg="add mod">
          <ac:chgData name="ZHANG, Mengyuan [COMP]" userId="e97246e3-2e52-48d0-a0c8-167e1a1e72a8" providerId="ADAL" clId="{94993F3C-C437-4087-B11C-58F768D81E2F}" dt="2021-07-05T09:27:29.291" v="13932" actId="14100"/>
          <ac:cxnSpMkLst>
            <pc:docMk/>
            <pc:sldMk cId="2085832880" sldId="364"/>
            <ac:cxnSpMk id="28" creationId="{3B7DF5AA-1423-4D3C-9D70-EA6ED678AB7D}"/>
          </ac:cxnSpMkLst>
        </pc:cxnChg>
        <pc:cxnChg chg="add mod">
          <ac:chgData name="ZHANG, Mengyuan [COMP]" userId="e97246e3-2e52-48d0-a0c8-167e1a1e72a8" providerId="ADAL" clId="{94993F3C-C437-4087-B11C-58F768D81E2F}" dt="2021-07-05T09:27:35.419" v="13936" actId="14100"/>
          <ac:cxnSpMkLst>
            <pc:docMk/>
            <pc:sldMk cId="2085832880" sldId="364"/>
            <ac:cxnSpMk id="30" creationId="{0B455947-2847-4058-88D0-0412C47C8FE1}"/>
          </ac:cxnSpMkLst>
        </pc:cxnChg>
        <pc:cxnChg chg="add mod">
          <ac:chgData name="ZHANG, Mengyuan [COMP]" userId="e97246e3-2e52-48d0-a0c8-167e1a1e72a8" providerId="ADAL" clId="{94993F3C-C437-4087-B11C-58F768D81E2F}" dt="2021-07-05T09:29:34.561" v="14025" actId="14100"/>
          <ac:cxnSpMkLst>
            <pc:docMk/>
            <pc:sldMk cId="2085832880" sldId="364"/>
            <ac:cxnSpMk id="42" creationId="{7796B959-7601-4299-A12D-88C8FB9AF5C4}"/>
          </ac:cxnSpMkLst>
        </pc:cxnChg>
        <pc:cxnChg chg="add mod">
          <ac:chgData name="ZHANG, Mengyuan [COMP]" userId="e97246e3-2e52-48d0-a0c8-167e1a1e72a8" providerId="ADAL" clId="{94993F3C-C437-4087-B11C-58F768D81E2F}" dt="2021-07-05T09:29:38.965" v="14028" actId="14100"/>
          <ac:cxnSpMkLst>
            <pc:docMk/>
            <pc:sldMk cId="2085832880" sldId="364"/>
            <ac:cxnSpMk id="44" creationId="{9CEC5A26-CD51-4BD9-B32E-DCFE7FE2B5DE}"/>
          </ac:cxnSpMkLst>
        </pc:cxnChg>
        <pc:cxnChg chg="add mod">
          <ac:chgData name="ZHANG, Mengyuan [COMP]" userId="e97246e3-2e52-48d0-a0c8-167e1a1e72a8" providerId="ADAL" clId="{94993F3C-C437-4087-B11C-58F768D81E2F}" dt="2021-07-05T09:29:43.950" v="14031" actId="14100"/>
          <ac:cxnSpMkLst>
            <pc:docMk/>
            <pc:sldMk cId="2085832880" sldId="364"/>
            <ac:cxnSpMk id="47" creationId="{EFE8F124-B8B9-4351-84F8-5599EACF90C1}"/>
          </ac:cxnSpMkLst>
        </pc:cxnChg>
        <pc:cxnChg chg="add mod">
          <ac:chgData name="ZHANG, Mengyuan [COMP]" userId="e97246e3-2e52-48d0-a0c8-167e1a1e72a8" providerId="ADAL" clId="{94993F3C-C437-4087-B11C-58F768D81E2F}" dt="2021-07-05T09:29:48.640" v="14034" actId="14100"/>
          <ac:cxnSpMkLst>
            <pc:docMk/>
            <pc:sldMk cId="2085832880" sldId="364"/>
            <ac:cxnSpMk id="50" creationId="{2C4DFA48-D440-4CC3-B6C2-F7490A779097}"/>
          </ac:cxnSpMkLst>
        </pc:cxnChg>
      </pc:sldChg>
      <pc:sldChg chg="addSp delSp modSp add mod modAnim">
        <pc:chgData name="ZHANG, Mengyuan [COMP]" userId="e97246e3-2e52-48d0-a0c8-167e1a1e72a8" providerId="ADAL" clId="{94993F3C-C437-4087-B11C-58F768D81E2F}" dt="2021-07-05T09:38:03.822" v="14290" actId="20577"/>
        <pc:sldMkLst>
          <pc:docMk/>
          <pc:sldMk cId="3795476976" sldId="365"/>
        </pc:sldMkLst>
        <pc:spChg chg="mod">
          <ac:chgData name="ZHANG, Mengyuan [COMP]" userId="e97246e3-2e52-48d0-a0c8-167e1a1e72a8" providerId="ADAL" clId="{94993F3C-C437-4087-B11C-58F768D81E2F}" dt="2021-07-05T09:33:01.675" v="14142" actId="1076"/>
          <ac:spMkLst>
            <pc:docMk/>
            <pc:sldMk cId="3795476976" sldId="365"/>
            <ac:spMk id="38" creationId="{581E41D6-8124-496E-BB0A-B6AFC4F93EE1}"/>
          </ac:spMkLst>
        </pc:spChg>
        <pc:spChg chg="mod">
          <ac:chgData name="ZHANG, Mengyuan [COMP]" userId="e97246e3-2e52-48d0-a0c8-167e1a1e72a8" providerId="ADAL" clId="{94993F3C-C437-4087-B11C-58F768D81E2F}" dt="2021-07-05T09:33:04.687" v="14143" actId="1076"/>
          <ac:spMkLst>
            <pc:docMk/>
            <pc:sldMk cId="3795476976" sldId="365"/>
            <ac:spMk id="39" creationId="{BC2928B8-9455-4406-BAEA-722446734DFE}"/>
          </ac:spMkLst>
        </pc:spChg>
        <pc:spChg chg="mod">
          <ac:chgData name="ZHANG, Mengyuan [COMP]" userId="e97246e3-2e52-48d0-a0c8-167e1a1e72a8" providerId="ADAL" clId="{94993F3C-C437-4087-B11C-58F768D81E2F}" dt="2021-07-05T09:33:07.317" v="14144" actId="1076"/>
          <ac:spMkLst>
            <pc:docMk/>
            <pc:sldMk cId="3795476976" sldId="365"/>
            <ac:spMk id="40" creationId="{6983A3A3-C931-4CDD-9243-EC503B004192}"/>
          </ac:spMkLst>
        </pc:spChg>
        <pc:spChg chg="mod">
          <ac:chgData name="ZHANG, Mengyuan [COMP]" userId="e97246e3-2e52-48d0-a0c8-167e1a1e72a8" providerId="ADAL" clId="{94993F3C-C437-4087-B11C-58F768D81E2F}" dt="2021-07-05T09:33:12.236" v="14146" actId="14100"/>
          <ac:spMkLst>
            <pc:docMk/>
            <pc:sldMk cId="3795476976" sldId="365"/>
            <ac:spMk id="41" creationId="{E09DC0F6-40C0-468A-8940-F6C505E991B3}"/>
          </ac:spMkLst>
        </pc:spChg>
        <pc:spChg chg="add mod">
          <ac:chgData name="ZHANG, Mengyuan [COMP]" userId="e97246e3-2e52-48d0-a0c8-167e1a1e72a8" providerId="ADAL" clId="{94993F3C-C437-4087-B11C-58F768D81E2F}" dt="2021-07-05T09:34:28.543" v="14187" actId="14100"/>
          <ac:spMkLst>
            <pc:docMk/>
            <pc:sldMk cId="3795476976" sldId="365"/>
            <ac:spMk id="43" creationId="{2C7952FC-5C22-465E-B78D-8B848C63DA21}"/>
          </ac:spMkLst>
        </pc:spChg>
        <pc:spChg chg="add mod">
          <ac:chgData name="ZHANG, Mengyuan [COMP]" userId="e97246e3-2e52-48d0-a0c8-167e1a1e72a8" providerId="ADAL" clId="{94993F3C-C437-4087-B11C-58F768D81E2F}" dt="2021-07-05T09:33:29.564" v="14156" actId="20577"/>
          <ac:spMkLst>
            <pc:docMk/>
            <pc:sldMk cId="3795476976" sldId="365"/>
            <ac:spMk id="46" creationId="{1D4F1E91-AFCC-49B1-A96E-2B14B3736C3E}"/>
          </ac:spMkLst>
        </pc:spChg>
        <pc:spChg chg="add mod">
          <ac:chgData name="ZHANG, Mengyuan [COMP]" userId="e97246e3-2e52-48d0-a0c8-167e1a1e72a8" providerId="ADAL" clId="{94993F3C-C437-4087-B11C-58F768D81E2F}" dt="2021-07-05T09:33:49.984" v="14168" actId="14100"/>
          <ac:spMkLst>
            <pc:docMk/>
            <pc:sldMk cId="3795476976" sldId="365"/>
            <ac:spMk id="49" creationId="{7BD3050D-C482-492F-B703-3909BA23675A}"/>
          </ac:spMkLst>
        </pc:spChg>
        <pc:spChg chg="add mod">
          <ac:chgData name="ZHANG, Mengyuan [COMP]" userId="e97246e3-2e52-48d0-a0c8-167e1a1e72a8" providerId="ADAL" clId="{94993F3C-C437-4087-B11C-58F768D81E2F}" dt="2021-07-05T09:33:55.255" v="14172" actId="20577"/>
          <ac:spMkLst>
            <pc:docMk/>
            <pc:sldMk cId="3795476976" sldId="365"/>
            <ac:spMk id="52" creationId="{67304A87-AB87-4CA4-AA8F-7542921BE16E}"/>
          </ac:spMkLst>
        </pc:spChg>
        <pc:spChg chg="add mod">
          <ac:chgData name="ZHANG, Mengyuan [COMP]" userId="e97246e3-2e52-48d0-a0c8-167e1a1e72a8" providerId="ADAL" clId="{94993F3C-C437-4087-B11C-58F768D81E2F}" dt="2021-07-05T09:33:20.259" v="14151" actId="20577"/>
          <ac:spMkLst>
            <pc:docMk/>
            <pc:sldMk cId="3795476976" sldId="365"/>
            <ac:spMk id="55" creationId="{07242E2C-007F-49CB-A912-5DAB62C6BA11}"/>
          </ac:spMkLst>
        </pc:spChg>
        <pc:spChg chg="add mod">
          <ac:chgData name="ZHANG, Mengyuan [COMP]" userId="e97246e3-2e52-48d0-a0c8-167e1a1e72a8" providerId="ADAL" clId="{94993F3C-C437-4087-B11C-58F768D81E2F}" dt="2021-07-05T09:33:37.142" v="14161" actId="20577"/>
          <ac:spMkLst>
            <pc:docMk/>
            <pc:sldMk cId="3795476976" sldId="365"/>
            <ac:spMk id="56" creationId="{DE69295F-BF92-4C9C-8D97-E2A7D7D0C4BB}"/>
          </ac:spMkLst>
        </pc:spChg>
        <pc:spChg chg="add mod">
          <ac:chgData name="ZHANG, Mengyuan [COMP]" userId="e97246e3-2e52-48d0-a0c8-167e1a1e72a8" providerId="ADAL" clId="{94993F3C-C437-4087-B11C-58F768D81E2F}" dt="2021-07-05T09:33:51.722" v="14170" actId="20577"/>
          <ac:spMkLst>
            <pc:docMk/>
            <pc:sldMk cId="3795476976" sldId="365"/>
            <ac:spMk id="57" creationId="{90E5E107-0E9B-4DC0-8BA2-A5BF7B93A1C2}"/>
          </ac:spMkLst>
        </pc:spChg>
        <pc:spChg chg="add mod">
          <ac:chgData name="ZHANG, Mengyuan [COMP]" userId="e97246e3-2e52-48d0-a0c8-167e1a1e72a8" providerId="ADAL" clId="{94993F3C-C437-4087-B11C-58F768D81E2F}" dt="2021-07-05T09:34:04.826" v="14177" actId="20577"/>
          <ac:spMkLst>
            <pc:docMk/>
            <pc:sldMk cId="3795476976" sldId="365"/>
            <ac:spMk id="58" creationId="{9B5173AE-FC69-4E78-9F44-4C08B7588F26}"/>
          </ac:spMkLst>
        </pc:spChg>
        <pc:spChg chg="add del mod">
          <ac:chgData name="ZHANG, Mengyuan [COMP]" userId="e97246e3-2e52-48d0-a0c8-167e1a1e72a8" providerId="ADAL" clId="{94993F3C-C437-4087-B11C-58F768D81E2F}" dt="2021-07-05T09:34:09.401" v="14179"/>
          <ac:spMkLst>
            <pc:docMk/>
            <pc:sldMk cId="3795476976" sldId="365"/>
            <ac:spMk id="59" creationId="{8D3DD5E1-D14D-40C5-A0F7-CE12EE0519E4}"/>
          </ac:spMkLst>
        </pc:spChg>
        <pc:spChg chg="add del mod">
          <ac:chgData name="ZHANG, Mengyuan [COMP]" userId="e97246e3-2e52-48d0-a0c8-167e1a1e72a8" providerId="ADAL" clId="{94993F3C-C437-4087-B11C-58F768D81E2F}" dt="2021-07-05T09:34:16.313" v="14183"/>
          <ac:spMkLst>
            <pc:docMk/>
            <pc:sldMk cId="3795476976" sldId="365"/>
            <ac:spMk id="60" creationId="{4E07E2A8-1F31-4529-A18F-55AB754D75D0}"/>
          </ac:spMkLst>
        </pc:spChg>
        <pc:spChg chg="add mod">
          <ac:chgData name="ZHANG, Mengyuan [COMP]" userId="e97246e3-2e52-48d0-a0c8-167e1a1e72a8" providerId="ADAL" clId="{94993F3C-C437-4087-B11C-58F768D81E2F}" dt="2021-07-05T09:34:41.589" v="14193" actId="1076"/>
          <ac:spMkLst>
            <pc:docMk/>
            <pc:sldMk cId="3795476976" sldId="365"/>
            <ac:spMk id="62" creationId="{AF31D28D-BD51-4A9D-ACBF-6D3D6003B543}"/>
          </ac:spMkLst>
        </pc:spChg>
        <pc:spChg chg="add mod">
          <ac:chgData name="ZHANG, Mengyuan [COMP]" userId="e97246e3-2e52-48d0-a0c8-167e1a1e72a8" providerId="ADAL" clId="{94993F3C-C437-4087-B11C-58F768D81E2F}" dt="2021-07-05T09:35:54.934" v="14216" actId="1076"/>
          <ac:spMkLst>
            <pc:docMk/>
            <pc:sldMk cId="3795476976" sldId="365"/>
            <ac:spMk id="64" creationId="{CA4B01C6-FAB2-4EA5-98B5-3235BFD3FFC1}"/>
          </ac:spMkLst>
        </pc:spChg>
        <pc:spChg chg="add del mod">
          <ac:chgData name="ZHANG, Mengyuan [COMP]" userId="e97246e3-2e52-48d0-a0c8-167e1a1e72a8" providerId="ADAL" clId="{94993F3C-C437-4087-B11C-58F768D81E2F}" dt="2021-07-05T09:35:21.040" v="14206"/>
          <ac:spMkLst>
            <pc:docMk/>
            <pc:sldMk cId="3795476976" sldId="365"/>
            <ac:spMk id="66" creationId="{112C4439-C735-499D-9BF4-779AAF0AD703}"/>
          </ac:spMkLst>
        </pc:spChg>
        <pc:spChg chg="add del mod">
          <ac:chgData name="ZHANG, Mengyuan [COMP]" userId="e97246e3-2e52-48d0-a0c8-167e1a1e72a8" providerId="ADAL" clId="{94993F3C-C437-4087-B11C-58F768D81E2F}" dt="2021-07-05T09:35:21.040" v="14206"/>
          <ac:spMkLst>
            <pc:docMk/>
            <pc:sldMk cId="3795476976" sldId="365"/>
            <ac:spMk id="68" creationId="{868C32DC-DD32-4878-B8C0-429C7F4B1A88}"/>
          </ac:spMkLst>
        </pc:spChg>
        <pc:spChg chg="add mod">
          <ac:chgData name="ZHANG, Mengyuan [COMP]" userId="e97246e3-2e52-48d0-a0c8-167e1a1e72a8" providerId="ADAL" clId="{94993F3C-C437-4087-B11C-58F768D81E2F}" dt="2021-07-05T09:36:44.935" v="14242" actId="20577"/>
          <ac:spMkLst>
            <pc:docMk/>
            <pc:sldMk cId="3795476976" sldId="365"/>
            <ac:spMk id="70" creationId="{4E37D31D-DE30-4E7C-B5DD-A1E000E67EAF}"/>
          </ac:spMkLst>
        </pc:spChg>
        <pc:spChg chg="add mod">
          <ac:chgData name="ZHANG, Mengyuan [COMP]" userId="e97246e3-2e52-48d0-a0c8-167e1a1e72a8" providerId="ADAL" clId="{94993F3C-C437-4087-B11C-58F768D81E2F}" dt="2021-07-05T09:36:46.736" v="14245" actId="20577"/>
          <ac:spMkLst>
            <pc:docMk/>
            <pc:sldMk cId="3795476976" sldId="365"/>
            <ac:spMk id="72" creationId="{C27CDF48-4A97-4659-A363-CC119FF9EE5B}"/>
          </ac:spMkLst>
        </pc:spChg>
        <pc:spChg chg="add mod">
          <ac:chgData name="ZHANG, Mengyuan [COMP]" userId="e97246e3-2e52-48d0-a0c8-167e1a1e72a8" providerId="ADAL" clId="{94993F3C-C437-4087-B11C-58F768D81E2F}" dt="2021-07-05T09:36:06.035" v="14221" actId="20577"/>
          <ac:spMkLst>
            <pc:docMk/>
            <pc:sldMk cId="3795476976" sldId="365"/>
            <ac:spMk id="76" creationId="{2370E055-019F-4878-A409-98566CFE8DEB}"/>
          </ac:spMkLst>
        </pc:spChg>
        <pc:spChg chg="add mod">
          <ac:chgData name="ZHANG, Mengyuan [COMP]" userId="e97246e3-2e52-48d0-a0c8-167e1a1e72a8" providerId="ADAL" clId="{94993F3C-C437-4087-B11C-58F768D81E2F}" dt="2021-07-05T09:36:19.029" v="14231" actId="20577"/>
          <ac:spMkLst>
            <pc:docMk/>
            <pc:sldMk cId="3795476976" sldId="365"/>
            <ac:spMk id="77" creationId="{D23050AC-C98F-472C-A9E0-E6691244AFAD}"/>
          </ac:spMkLst>
        </pc:spChg>
        <pc:spChg chg="add mod">
          <ac:chgData name="ZHANG, Mengyuan [COMP]" userId="e97246e3-2e52-48d0-a0c8-167e1a1e72a8" providerId="ADAL" clId="{94993F3C-C437-4087-B11C-58F768D81E2F}" dt="2021-07-05T09:36:30.115" v="14236" actId="20577"/>
          <ac:spMkLst>
            <pc:docMk/>
            <pc:sldMk cId="3795476976" sldId="365"/>
            <ac:spMk id="78" creationId="{9A09F98B-D1CA-4C61-927E-F61360F04913}"/>
          </ac:spMkLst>
        </pc:spChg>
        <pc:spChg chg="add mod">
          <ac:chgData name="ZHANG, Mengyuan [COMP]" userId="e97246e3-2e52-48d0-a0c8-167e1a1e72a8" providerId="ADAL" clId="{94993F3C-C437-4087-B11C-58F768D81E2F}" dt="2021-07-05T09:36:38.975" v="14241" actId="20577"/>
          <ac:spMkLst>
            <pc:docMk/>
            <pc:sldMk cId="3795476976" sldId="365"/>
            <ac:spMk id="79" creationId="{DC3A67FF-C58E-4062-9C7C-E511261F3551}"/>
          </ac:spMkLst>
        </pc:spChg>
        <pc:spChg chg="add mod">
          <ac:chgData name="ZHANG, Mengyuan [COMP]" userId="e97246e3-2e52-48d0-a0c8-167e1a1e72a8" providerId="ADAL" clId="{94993F3C-C437-4087-B11C-58F768D81E2F}" dt="2021-07-05T09:37:56.664" v="14284" actId="20577"/>
          <ac:spMkLst>
            <pc:docMk/>
            <pc:sldMk cId="3795476976" sldId="365"/>
            <ac:spMk id="80" creationId="{C4D292EF-1D0E-4D5B-A3E6-85330F75A612}"/>
          </ac:spMkLst>
        </pc:spChg>
        <pc:spChg chg="add mod">
          <ac:chgData name="ZHANG, Mengyuan [COMP]" userId="e97246e3-2e52-48d0-a0c8-167e1a1e72a8" providerId="ADAL" clId="{94993F3C-C437-4087-B11C-58F768D81E2F}" dt="2021-07-05T09:38:00.463" v="14288" actId="20577"/>
          <ac:spMkLst>
            <pc:docMk/>
            <pc:sldMk cId="3795476976" sldId="365"/>
            <ac:spMk id="82" creationId="{546C841C-5672-4D51-9565-8CBB8E388D11}"/>
          </ac:spMkLst>
        </pc:spChg>
        <pc:spChg chg="add mod">
          <ac:chgData name="ZHANG, Mengyuan [COMP]" userId="e97246e3-2e52-48d0-a0c8-167e1a1e72a8" providerId="ADAL" clId="{94993F3C-C437-4087-B11C-58F768D81E2F}" dt="2021-07-05T09:37:48.750" v="14274" actId="20577"/>
          <ac:spMkLst>
            <pc:docMk/>
            <pc:sldMk cId="3795476976" sldId="365"/>
            <ac:spMk id="84" creationId="{5ED234F6-274B-4F2B-B55F-38482F845A40}"/>
          </ac:spMkLst>
        </pc:spChg>
        <pc:spChg chg="add mod">
          <ac:chgData name="ZHANG, Mengyuan [COMP]" userId="e97246e3-2e52-48d0-a0c8-167e1a1e72a8" providerId="ADAL" clId="{94993F3C-C437-4087-B11C-58F768D81E2F}" dt="2021-07-05T09:38:03.822" v="14290" actId="20577"/>
          <ac:spMkLst>
            <pc:docMk/>
            <pc:sldMk cId="3795476976" sldId="365"/>
            <ac:spMk id="85" creationId="{B881C238-9A49-47EC-9971-9CDC64C6C4EA}"/>
          </ac:spMkLst>
        </pc:spChg>
        <pc:spChg chg="add mod">
          <ac:chgData name="ZHANG, Mengyuan [COMP]" userId="e97246e3-2e52-48d0-a0c8-167e1a1e72a8" providerId="ADAL" clId="{94993F3C-C437-4087-B11C-58F768D81E2F}" dt="2021-07-05T09:37:40.132" v="14265" actId="20577"/>
          <ac:spMkLst>
            <pc:docMk/>
            <pc:sldMk cId="3795476976" sldId="365"/>
            <ac:spMk id="86" creationId="{D8A6E0DE-8C85-4114-BAC3-ADA37478CCF5}"/>
          </ac:spMkLst>
        </pc:spChg>
        <pc:spChg chg="add mod">
          <ac:chgData name="ZHANG, Mengyuan [COMP]" userId="e97246e3-2e52-48d0-a0c8-167e1a1e72a8" providerId="ADAL" clId="{94993F3C-C437-4087-B11C-58F768D81E2F}" dt="2021-07-05T09:37:17.441" v="14253" actId="1076"/>
          <ac:spMkLst>
            <pc:docMk/>
            <pc:sldMk cId="3795476976" sldId="365"/>
            <ac:spMk id="88" creationId="{C191D2AD-054F-402B-9041-435997951359}"/>
          </ac:spMkLst>
        </pc:spChg>
        <pc:spChg chg="add mod">
          <ac:chgData name="ZHANG, Mengyuan [COMP]" userId="e97246e3-2e52-48d0-a0c8-167e1a1e72a8" providerId="ADAL" clId="{94993F3C-C437-4087-B11C-58F768D81E2F}" dt="2021-07-05T09:37:44.579" v="14271" actId="20577"/>
          <ac:spMkLst>
            <pc:docMk/>
            <pc:sldMk cId="3795476976" sldId="365"/>
            <ac:spMk id="90" creationId="{2A915ADE-F915-4D02-8724-3453284C482A}"/>
          </ac:spMkLst>
        </pc:spChg>
        <pc:spChg chg="add mod">
          <ac:chgData name="ZHANG, Mengyuan [COMP]" userId="e97246e3-2e52-48d0-a0c8-167e1a1e72a8" providerId="ADAL" clId="{94993F3C-C437-4087-B11C-58F768D81E2F}" dt="2021-07-05T09:37:33.390" v="14260" actId="1076"/>
          <ac:spMkLst>
            <pc:docMk/>
            <pc:sldMk cId="3795476976" sldId="365"/>
            <ac:spMk id="91" creationId="{62EA6F3D-2D64-4E2C-A78D-78D812412751}"/>
          </ac:spMkLst>
        </pc:spChg>
        <pc:cxnChg chg="add mod">
          <ac:chgData name="ZHANG, Mengyuan [COMP]" userId="e97246e3-2e52-48d0-a0c8-167e1a1e72a8" providerId="ADAL" clId="{94993F3C-C437-4087-B11C-58F768D81E2F}" dt="2021-07-05T09:32:20.748" v="14125" actId="1076"/>
          <ac:cxnSpMkLst>
            <pc:docMk/>
            <pc:sldMk cId="3795476976" sldId="365"/>
            <ac:cxnSpMk id="45" creationId="{78DB7759-34FD-4D5A-A39D-F0C622455321}"/>
          </ac:cxnSpMkLst>
        </pc:cxnChg>
        <pc:cxnChg chg="add mod">
          <ac:chgData name="ZHANG, Mengyuan [COMP]" userId="e97246e3-2e52-48d0-a0c8-167e1a1e72a8" providerId="ADAL" clId="{94993F3C-C437-4087-B11C-58F768D81E2F}" dt="2021-07-05T09:32:29.948" v="14128" actId="14100"/>
          <ac:cxnSpMkLst>
            <pc:docMk/>
            <pc:sldMk cId="3795476976" sldId="365"/>
            <ac:cxnSpMk id="48" creationId="{81F7CDC4-F010-4660-B8BB-8AABB7C9938D}"/>
          </ac:cxnSpMkLst>
        </pc:cxnChg>
        <pc:cxnChg chg="add mod">
          <ac:chgData name="ZHANG, Mengyuan [COMP]" userId="e97246e3-2e52-48d0-a0c8-167e1a1e72a8" providerId="ADAL" clId="{94993F3C-C437-4087-B11C-58F768D81E2F}" dt="2021-07-05T09:32:43.924" v="14132" actId="14100"/>
          <ac:cxnSpMkLst>
            <pc:docMk/>
            <pc:sldMk cId="3795476976" sldId="365"/>
            <ac:cxnSpMk id="51" creationId="{AC274ACC-C724-4BFE-904C-35DF50C346C9}"/>
          </ac:cxnSpMkLst>
        </pc:cxnChg>
        <pc:cxnChg chg="add mod">
          <ac:chgData name="ZHANG, Mengyuan [COMP]" userId="e97246e3-2e52-48d0-a0c8-167e1a1e72a8" providerId="ADAL" clId="{94993F3C-C437-4087-B11C-58F768D81E2F}" dt="2021-07-05T09:32:51.683" v="14135" actId="14100"/>
          <ac:cxnSpMkLst>
            <pc:docMk/>
            <pc:sldMk cId="3795476976" sldId="365"/>
            <ac:cxnSpMk id="54" creationId="{C23BD26D-EC53-4D7C-8C7B-08562EB4B5CF}"/>
          </ac:cxnSpMkLst>
        </pc:cxnChg>
        <pc:cxnChg chg="add del mod">
          <ac:chgData name="ZHANG, Mengyuan [COMP]" userId="e97246e3-2e52-48d0-a0c8-167e1a1e72a8" providerId="ADAL" clId="{94993F3C-C437-4087-B11C-58F768D81E2F}" dt="2021-07-05T09:34:16.313" v="14183"/>
          <ac:cxnSpMkLst>
            <pc:docMk/>
            <pc:sldMk cId="3795476976" sldId="365"/>
            <ac:cxnSpMk id="61" creationId="{9EB6CE5A-DB8C-410C-8466-2EC421DD3F06}"/>
          </ac:cxnSpMkLst>
        </pc:cxnChg>
        <pc:cxnChg chg="add mod">
          <ac:chgData name="ZHANG, Mengyuan [COMP]" userId="e97246e3-2e52-48d0-a0c8-167e1a1e72a8" providerId="ADAL" clId="{94993F3C-C437-4087-B11C-58F768D81E2F}" dt="2021-07-05T09:34:43.926" v="14194" actId="14100"/>
          <ac:cxnSpMkLst>
            <pc:docMk/>
            <pc:sldMk cId="3795476976" sldId="365"/>
            <ac:cxnSpMk id="63" creationId="{B287B3AB-DD7A-4027-9F2A-138625B84EFE}"/>
          </ac:cxnSpMkLst>
        </pc:cxnChg>
        <pc:cxnChg chg="add mod">
          <ac:chgData name="ZHANG, Mengyuan [COMP]" userId="e97246e3-2e52-48d0-a0c8-167e1a1e72a8" providerId="ADAL" clId="{94993F3C-C437-4087-B11C-58F768D81E2F}" dt="2021-07-05T09:35:54.934" v="14216" actId="1076"/>
          <ac:cxnSpMkLst>
            <pc:docMk/>
            <pc:sldMk cId="3795476976" sldId="365"/>
            <ac:cxnSpMk id="65" creationId="{3F006BD2-A102-4CC0-BFA5-6489F0C789A4}"/>
          </ac:cxnSpMkLst>
        </pc:cxnChg>
        <pc:cxnChg chg="add del mod">
          <ac:chgData name="ZHANG, Mengyuan [COMP]" userId="e97246e3-2e52-48d0-a0c8-167e1a1e72a8" providerId="ADAL" clId="{94993F3C-C437-4087-B11C-58F768D81E2F}" dt="2021-07-05T09:35:21.040" v="14206"/>
          <ac:cxnSpMkLst>
            <pc:docMk/>
            <pc:sldMk cId="3795476976" sldId="365"/>
            <ac:cxnSpMk id="67" creationId="{998B7387-39B6-455A-AEC2-C038172B82DB}"/>
          </ac:cxnSpMkLst>
        </pc:cxnChg>
        <pc:cxnChg chg="add del mod">
          <ac:chgData name="ZHANG, Mengyuan [COMP]" userId="e97246e3-2e52-48d0-a0c8-167e1a1e72a8" providerId="ADAL" clId="{94993F3C-C437-4087-B11C-58F768D81E2F}" dt="2021-07-05T09:35:21.040" v="14206"/>
          <ac:cxnSpMkLst>
            <pc:docMk/>
            <pc:sldMk cId="3795476976" sldId="365"/>
            <ac:cxnSpMk id="69" creationId="{9BF3D024-1FFA-4BFC-BB72-2EAE7B6A6A74}"/>
          </ac:cxnSpMkLst>
        </pc:cxnChg>
        <pc:cxnChg chg="add mod">
          <ac:chgData name="ZHANG, Mengyuan [COMP]" userId="e97246e3-2e52-48d0-a0c8-167e1a1e72a8" providerId="ADAL" clId="{94993F3C-C437-4087-B11C-58F768D81E2F}" dt="2021-07-05T09:35:52.133" v="14215" actId="1076"/>
          <ac:cxnSpMkLst>
            <pc:docMk/>
            <pc:sldMk cId="3795476976" sldId="365"/>
            <ac:cxnSpMk id="71" creationId="{29E80624-D586-4F76-95F5-8D9CB3919048}"/>
          </ac:cxnSpMkLst>
        </pc:cxnChg>
        <pc:cxnChg chg="add mod">
          <ac:chgData name="ZHANG, Mengyuan [COMP]" userId="e97246e3-2e52-48d0-a0c8-167e1a1e72a8" providerId="ADAL" clId="{94993F3C-C437-4087-B11C-58F768D81E2F}" dt="2021-07-05T09:35:47.988" v="14214" actId="14100"/>
          <ac:cxnSpMkLst>
            <pc:docMk/>
            <pc:sldMk cId="3795476976" sldId="365"/>
            <ac:cxnSpMk id="73" creationId="{D782B879-3AA4-4601-AFB0-2D4F7FA518E8}"/>
          </ac:cxnSpMkLst>
        </pc:cxnChg>
        <pc:cxnChg chg="add mod">
          <ac:chgData name="ZHANG, Mengyuan [COMP]" userId="e97246e3-2e52-48d0-a0c8-167e1a1e72a8" providerId="ADAL" clId="{94993F3C-C437-4087-B11C-58F768D81E2F}" dt="2021-07-05T09:37:01.522" v="14247" actId="1076"/>
          <ac:cxnSpMkLst>
            <pc:docMk/>
            <pc:sldMk cId="3795476976" sldId="365"/>
            <ac:cxnSpMk id="81" creationId="{C7E5FB92-6C8B-44F8-BEF0-5A9B91E8988A}"/>
          </ac:cxnSpMkLst>
        </pc:cxnChg>
        <pc:cxnChg chg="add mod">
          <ac:chgData name="ZHANG, Mengyuan [COMP]" userId="e97246e3-2e52-48d0-a0c8-167e1a1e72a8" providerId="ADAL" clId="{94993F3C-C437-4087-B11C-58F768D81E2F}" dt="2021-07-05T09:37:01.522" v="14247" actId="1076"/>
          <ac:cxnSpMkLst>
            <pc:docMk/>
            <pc:sldMk cId="3795476976" sldId="365"/>
            <ac:cxnSpMk id="83" creationId="{6641E4B5-054A-4595-A10F-A72361F8A8DC}"/>
          </ac:cxnSpMkLst>
        </pc:cxnChg>
        <pc:cxnChg chg="add mod">
          <ac:chgData name="ZHANG, Mengyuan [COMP]" userId="e97246e3-2e52-48d0-a0c8-167e1a1e72a8" providerId="ADAL" clId="{94993F3C-C437-4087-B11C-58F768D81E2F}" dt="2021-07-05T09:37:22.531" v="14255" actId="14100"/>
          <ac:cxnSpMkLst>
            <pc:docMk/>
            <pc:sldMk cId="3795476976" sldId="365"/>
            <ac:cxnSpMk id="87" creationId="{1D1A13A9-64D0-415A-9E54-A55CFF524F0F}"/>
          </ac:cxnSpMkLst>
        </pc:cxnChg>
        <pc:cxnChg chg="add mod">
          <ac:chgData name="ZHANG, Mengyuan [COMP]" userId="e97246e3-2e52-48d0-a0c8-167e1a1e72a8" providerId="ADAL" clId="{94993F3C-C437-4087-B11C-58F768D81E2F}" dt="2021-07-05T09:37:26.185" v="14257" actId="14100"/>
          <ac:cxnSpMkLst>
            <pc:docMk/>
            <pc:sldMk cId="3795476976" sldId="365"/>
            <ac:cxnSpMk id="89" creationId="{46C85026-F2D9-475E-8EC7-367A663EE2A9}"/>
          </ac:cxnSpMkLst>
        </pc:cxnChg>
      </pc:sldChg>
      <pc:sldChg chg="modSp new mod">
        <pc:chgData name="ZHANG, Mengyuan [COMP]" userId="e97246e3-2e52-48d0-a0c8-167e1a1e72a8" providerId="ADAL" clId="{94993F3C-C437-4087-B11C-58F768D81E2F}" dt="2021-07-05T09:41:36.211" v="14933" actId="20577"/>
        <pc:sldMkLst>
          <pc:docMk/>
          <pc:sldMk cId="364969424" sldId="366"/>
        </pc:sldMkLst>
        <pc:spChg chg="mod">
          <ac:chgData name="ZHANG, Mengyuan [COMP]" userId="e97246e3-2e52-48d0-a0c8-167e1a1e72a8" providerId="ADAL" clId="{94993F3C-C437-4087-B11C-58F768D81E2F}" dt="2021-07-05T09:38:56.984" v="14338" actId="404"/>
          <ac:spMkLst>
            <pc:docMk/>
            <pc:sldMk cId="364969424" sldId="366"/>
            <ac:spMk id="2" creationId="{FEA3E7AA-E190-48CC-9B57-EB099EBCEB2D}"/>
          </ac:spMkLst>
        </pc:spChg>
        <pc:spChg chg="mod">
          <ac:chgData name="ZHANG, Mengyuan [COMP]" userId="e97246e3-2e52-48d0-a0c8-167e1a1e72a8" providerId="ADAL" clId="{94993F3C-C437-4087-B11C-58F768D81E2F}" dt="2021-07-05T09:41:36.211" v="14933" actId="20577"/>
          <ac:spMkLst>
            <pc:docMk/>
            <pc:sldMk cId="364969424" sldId="366"/>
            <ac:spMk id="3" creationId="{C0F18B55-1CAB-403D-AEB5-21BCB334EBCA}"/>
          </ac:spMkLst>
        </pc:spChg>
      </pc:sldChg>
      <pc:sldChg chg="modSp new mod">
        <pc:chgData name="ZHANG, Mengyuan [COMP]" userId="e97246e3-2e52-48d0-a0c8-167e1a1e72a8" providerId="ADAL" clId="{94993F3C-C437-4087-B11C-58F768D81E2F}" dt="2021-07-05T09:46:20.313" v="15319" actId="20577"/>
        <pc:sldMkLst>
          <pc:docMk/>
          <pc:sldMk cId="71300963" sldId="367"/>
        </pc:sldMkLst>
        <pc:spChg chg="mod">
          <ac:chgData name="ZHANG, Mengyuan [COMP]" userId="e97246e3-2e52-48d0-a0c8-167e1a1e72a8" providerId="ADAL" clId="{94993F3C-C437-4087-B11C-58F768D81E2F}" dt="2021-07-05T09:41:52.261" v="14980" actId="20577"/>
          <ac:spMkLst>
            <pc:docMk/>
            <pc:sldMk cId="71300963" sldId="367"/>
            <ac:spMk id="2" creationId="{E45E7F1C-5BD1-4659-BC78-2A8036E0B815}"/>
          </ac:spMkLst>
        </pc:spChg>
        <pc:spChg chg="mod">
          <ac:chgData name="ZHANG, Mengyuan [COMP]" userId="e97246e3-2e52-48d0-a0c8-167e1a1e72a8" providerId="ADAL" clId="{94993F3C-C437-4087-B11C-58F768D81E2F}" dt="2021-07-05T09:46:20.313" v="15319" actId="20577"/>
          <ac:spMkLst>
            <pc:docMk/>
            <pc:sldMk cId="71300963" sldId="367"/>
            <ac:spMk id="3" creationId="{7223B9AE-2037-4DFA-8D2C-B194EFE1A3FA}"/>
          </ac:spMkLst>
        </pc:spChg>
      </pc:sldChg>
      <pc:sldChg chg="modSp new mod">
        <pc:chgData name="ZHANG, Mengyuan [COMP]" userId="e97246e3-2e52-48d0-a0c8-167e1a1e72a8" providerId="ADAL" clId="{94993F3C-C437-4087-B11C-58F768D81E2F}" dt="2021-07-05T09:48:29.504" v="15713" actId="207"/>
        <pc:sldMkLst>
          <pc:docMk/>
          <pc:sldMk cId="391460689" sldId="368"/>
        </pc:sldMkLst>
        <pc:spChg chg="mod">
          <ac:chgData name="ZHANG, Mengyuan [COMP]" userId="e97246e3-2e52-48d0-a0c8-167e1a1e72a8" providerId="ADAL" clId="{94993F3C-C437-4087-B11C-58F768D81E2F}" dt="2021-07-05T09:46:40.109" v="15337" actId="20577"/>
          <ac:spMkLst>
            <pc:docMk/>
            <pc:sldMk cId="391460689" sldId="368"/>
            <ac:spMk id="2" creationId="{A0B81B4E-08D1-4FBA-8CD2-F5521D41B746}"/>
          </ac:spMkLst>
        </pc:spChg>
        <pc:spChg chg="mod">
          <ac:chgData name="ZHANG, Mengyuan [COMP]" userId="e97246e3-2e52-48d0-a0c8-167e1a1e72a8" providerId="ADAL" clId="{94993F3C-C437-4087-B11C-58F768D81E2F}" dt="2021-07-05T09:48:29.504" v="15713" actId="207"/>
          <ac:spMkLst>
            <pc:docMk/>
            <pc:sldMk cId="391460689" sldId="368"/>
            <ac:spMk id="3" creationId="{A331DD72-EBB9-42BA-9A4F-FD19CDBB5C5B}"/>
          </ac:spMkLst>
        </pc:spChg>
      </pc:sldChg>
      <pc:sldChg chg="modSp new mod">
        <pc:chgData name="ZHANG, Mengyuan [COMP]" userId="e97246e3-2e52-48d0-a0c8-167e1a1e72a8" providerId="ADAL" clId="{94993F3C-C437-4087-B11C-58F768D81E2F}" dt="2021-07-05T09:49:44.017" v="15931" actId="207"/>
        <pc:sldMkLst>
          <pc:docMk/>
          <pc:sldMk cId="2221340922" sldId="369"/>
        </pc:sldMkLst>
        <pc:spChg chg="mod">
          <ac:chgData name="ZHANG, Mengyuan [COMP]" userId="e97246e3-2e52-48d0-a0c8-167e1a1e72a8" providerId="ADAL" clId="{94993F3C-C437-4087-B11C-58F768D81E2F}" dt="2021-07-05T09:48:46.408" v="15734" actId="20577"/>
          <ac:spMkLst>
            <pc:docMk/>
            <pc:sldMk cId="2221340922" sldId="369"/>
            <ac:spMk id="2" creationId="{D5BF5A43-5BE6-4080-A3B5-91F89C51AD5A}"/>
          </ac:spMkLst>
        </pc:spChg>
        <pc:spChg chg="mod">
          <ac:chgData name="ZHANG, Mengyuan [COMP]" userId="e97246e3-2e52-48d0-a0c8-167e1a1e72a8" providerId="ADAL" clId="{94993F3C-C437-4087-B11C-58F768D81E2F}" dt="2021-07-05T09:49:44.017" v="15931" actId="207"/>
          <ac:spMkLst>
            <pc:docMk/>
            <pc:sldMk cId="2221340922" sldId="369"/>
            <ac:spMk id="3" creationId="{A826F6FA-9014-4EB2-BDD7-BAC6CE71F6E5}"/>
          </ac:spMkLst>
        </pc:spChg>
      </pc:sldChg>
      <pc:sldChg chg="modSp new mod">
        <pc:chgData name="ZHANG, Mengyuan [COMP]" userId="e97246e3-2e52-48d0-a0c8-167e1a1e72a8" providerId="ADAL" clId="{94993F3C-C437-4087-B11C-58F768D81E2F}" dt="2021-07-05T09:51:30.251" v="16298" actId="20577"/>
        <pc:sldMkLst>
          <pc:docMk/>
          <pc:sldMk cId="1753357042" sldId="370"/>
        </pc:sldMkLst>
        <pc:spChg chg="mod">
          <ac:chgData name="ZHANG, Mengyuan [COMP]" userId="e97246e3-2e52-48d0-a0c8-167e1a1e72a8" providerId="ADAL" clId="{94993F3C-C437-4087-B11C-58F768D81E2F}" dt="2021-07-05T09:50:06.510" v="15949" actId="20577"/>
          <ac:spMkLst>
            <pc:docMk/>
            <pc:sldMk cId="1753357042" sldId="370"/>
            <ac:spMk id="2" creationId="{17CE3590-F915-4512-A00A-FFB3E6F92EEE}"/>
          </ac:spMkLst>
        </pc:spChg>
        <pc:spChg chg="mod">
          <ac:chgData name="ZHANG, Mengyuan [COMP]" userId="e97246e3-2e52-48d0-a0c8-167e1a1e72a8" providerId="ADAL" clId="{94993F3C-C437-4087-B11C-58F768D81E2F}" dt="2021-07-05T09:51:30.251" v="16298" actId="20577"/>
          <ac:spMkLst>
            <pc:docMk/>
            <pc:sldMk cId="1753357042" sldId="370"/>
            <ac:spMk id="3" creationId="{61C05DFD-5F0C-4917-BA0F-5475BBA092B6}"/>
          </ac:spMkLst>
        </pc:spChg>
      </pc:sldChg>
      <pc:sldChg chg="new del">
        <pc:chgData name="ZHANG, Mengyuan [COMP]" userId="e97246e3-2e52-48d0-a0c8-167e1a1e72a8" providerId="ADAL" clId="{94993F3C-C437-4087-B11C-58F768D81E2F}" dt="2021-07-05T09:51:45.510" v="16301" actId="47"/>
        <pc:sldMkLst>
          <pc:docMk/>
          <pc:sldMk cId="2216733149" sldId="371"/>
        </pc:sldMkLst>
      </pc:sldChg>
      <pc:sldChg chg="modSp add mod">
        <pc:chgData name="ZHANG, Mengyuan [COMP]" userId="e97246e3-2e52-48d0-a0c8-167e1a1e72a8" providerId="ADAL" clId="{94993F3C-C437-4087-B11C-58F768D81E2F}" dt="2021-07-05T09:52:27.971" v="16471" actId="27636"/>
        <pc:sldMkLst>
          <pc:docMk/>
          <pc:sldMk cId="2692550319" sldId="372"/>
        </pc:sldMkLst>
        <pc:spChg chg="mod">
          <ac:chgData name="ZHANG, Mengyuan [COMP]" userId="e97246e3-2e52-48d0-a0c8-167e1a1e72a8" providerId="ADAL" clId="{94993F3C-C437-4087-B11C-58F768D81E2F}" dt="2021-07-05T09:52:27.971" v="16471" actId="27636"/>
          <ac:spMkLst>
            <pc:docMk/>
            <pc:sldMk cId="2692550319" sldId="372"/>
            <ac:spMk id="3" creationId="{61C05DFD-5F0C-4917-BA0F-5475BBA092B6}"/>
          </ac:spMkLst>
        </pc:spChg>
      </pc:sldChg>
      <pc:sldChg chg="addSp delSp modSp new mod">
        <pc:chgData name="ZHANG, Mengyuan [COMP]" userId="e97246e3-2e52-48d0-a0c8-167e1a1e72a8" providerId="ADAL" clId="{94993F3C-C437-4087-B11C-58F768D81E2F}" dt="2021-07-05T09:58:13.742" v="16664" actId="20577"/>
        <pc:sldMkLst>
          <pc:docMk/>
          <pc:sldMk cId="3289308597" sldId="373"/>
        </pc:sldMkLst>
        <pc:spChg chg="mod">
          <ac:chgData name="ZHANG, Mengyuan [COMP]" userId="e97246e3-2e52-48d0-a0c8-167e1a1e72a8" providerId="ADAL" clId="{94993F3C-C437-4087-B11C-58F768D81E2F}" dt="2021-07-05T09:56:47.190" v="16615" actId="404"/>
          <ac:spMkLst>
            <pc:docMk/>
            <pc:sldMk cId="3289308597" sldId="373"/>
            <ac:spMk id="2" creationId="{6D7B7485-1D7B-42DD-A4BC-741FB70DF7B9}"/>
          </ac:spMkLst>
        </pc:spChg>
        <pc:spChg chg="mod">
          <ac:chgData name="ZHANG, Mengyuan [COMP]" userId="e97246e3-2e52-48d0-a0c8-167e1a1e72a8" providerId="ADAL" clId="{94993F3C-C437-4087-B11C-58F768D81E2F}" dt="2021-07-05T09:58:13.742" v="16664" actId="20577"/>
          <ac:spMkLst>
            <pc:docMk/>
            <pc:sldMk cId="3289308597" sldId="373"/>
            <ac:spMk id="3" creationId="{93BF8169-9D26-4EFB-9EF2-BF7E7DE482FA}"/>
          </ac:spMkLst>
        </pc:spChg>
        <pc:spChg chg="add mod">
          <ac:chgData name="ZHANG, Mengyuan [COMP]" userId="e97246e3-2e52-48d0-a0c8-167e1a1e72a8" providerId="ADAL" clId="{94993F3C-C437-4087-B11C-58F768D81E2F}" dt="2021-07-05T09:57:32.992" v="16649" actId="1076"/>
          <ac:spMkLst>
            <pc:docMk/>
            <pc:sldMk cId="3289308597" sldId="373"/>
            <ac:spMk id="5" creationId="{3730BF04-82DF-405C-A742-A063CD1964D3}"/>
          </ac:spMkLst>
        </pc:spChg>
        <pc:picChg chg="add mod">
          <ac:chgData name="ZHANG, Mengyuan [COMP]" userId="e97246e3-2e52-48d0-a0c8-167e1a1e72a8" providerId="ADAL" clId="{94993F3C-C437-4087-B11C-58F768D81E2F}" dt="2021-07-05T09:57:56.943" v="16657" actId="1076"/>
          <ac:picMkLst>
            <pc:docMk/>
            <pc:sldMk cId="3289308597" sldId="373"/>
            <ac:picMk id="7" creationId="{6695E675-E234-432D-A005-9286B28AAF6F}"/>
          </ac:picMkLst>
        </pc:picChg>
        <pc:picChg chg="add del mod">
          <ac:chgData name="ZHANG, Mengyuan [COMP]" userId="e97246e3-2e52-48d0-a0c8-167e1a1e72a8" providerId="ADAL" clId="{94993F3C-C437-4087-B11C-58F768D81E2F}" dt="2021-07-05T09:57:54.367" v="16656" actId="478"/>
          <ac:picMkLst>
            <pc:docMk/>
            <pc:sldMk cId="3289308597" sldId="373"/>
            <ac:picMk id="9" creationId="{429F059E-9CB4-4F94-BDB8-9A8B38CE76F2}"/>
          </ac:picMkLst>
        </pc:picChg>
        <pc:picChg chg="add del mod">
          <ac:chgData name="ZHANG, Mengyuan [COMP]" userId="e97246e3-2e52-48d0-a0c8-167e1a1e72a8" providerId="ADAL" clId="{94993F3C-C437-4087-B11C-58F768D81E2F}" dt="2021-07-05T09:57:52.899" v="16654" actId="478"/>
          <ac:picMkLst>
            <pc:docMk/>
            <pc:sldMk cId="3289308597" sldId="373"/>
            <ac:picMk id="11" creationId="{F1132CDF-F376-4999-BEC3-C7060EAC821F}"/>
          </ac:picMkLst>
        </pc:picChg>
      </pc:sldChg>
    </pc:docChg>
  </pc:docChgLst>
  <pc:docChgLst>
    <pc:chgData name="ZHANG, Mengyuan [COMP]" userId="e97246e3-2e52-48d0-a0c8-167e1a1e72a8" providerId="ADAL" clId="{2E32EBEA-3402-479A-AE4A-64AACCA7B7C1}"/>
    <pc:docChg chg="custSel modSld">
      <pc:chgData name="ZHANG, Mengyuan [COMP]" userId="e97246e3-2e52-48d0-a0c8-167e1a1e72a8" providerId="ADAL" clId="{2E32EBEA-3402-479A-AE4A-64AACCA7B7C1}" dt="2024-02-22T13:02:51.494" v="16" actId="478"/>
      <pc:docMkLst>
        <pc:docMk/>
      </pc:docMkLst>
      <pc:sldChg chg="delSp mod">
        <pc:chgData name="ZHANG, Mengyuan [COMP]" userId="e97246e3-2e52-48d0-a0c8-167e1a1e72a8" providerId="ADAL" clId="{2E32EBEA-3402-479A-AE4A-64AACCA7B7C1}" dt="2024-02-22T13:02:51.494" v="16" actId="478"/>
        <pc:sldMkLst>
          <pc:docMk/>
          <pc:sldMk cId="2432792260" sldId="359"/>
        </pc:sldMkLst>
        <pc:inkChg chg="del">
          <ac:chgData name="ZHANG, Mengyuan [COMP]" userId="e97246e3-2e52-48d0-a0c8-167e1a1e72a8" providerId="ADAL" clId="{2E32EBEA-3402-479A-AE4A-64AACCA7B7C1}" dt="2024-02-22T13:02:51.494" v="16" actId="478"/>
          <ac:inkMkLst>
            <pc:docMk/>
            <pc:sldMk cId="2432792260" sldId="359"/>
            <ac:inkMk id="5" creationId="{A01AB906-CFFC-8AED-775C-7A0A2F209FDD}"/>
          </ac:inkMkLst>
        </pc:inkChg>
      </pc:sldChg>
      <pc:sldChg chg="delSp mod">
        <pc:chgData name="ZHANG, Mengyuan [COMP]" userId="e97246e3-2e52-48d0-a0c8-167e1a1e72a8" providerId="ADAL" clId="{2E32EBEA-3402-479A-AE4A-64AACCA7B7C1}" dt="2024-02-22T13:02:48.787" v="15" actId="478"/>
        <pc:sldMkLst>
          <pc:docMk/>
          <pc:sldMk cId="4132805650" sldId="360"/>
        </pc:sldMkLst>
        <pc:inkChg chg="del">
          <ac:chgData name="ZHANG, Mengyuan [COMP]" userId="e97246e3-2e52-48d0-a0c8-167e1a1e72a8" providerId="ADAL" clId="{2E32EBEA-3402-479A-AE4A-64AACCA7B7C1}" dt="2024-02-22T13:02:48.787" v="15" actId="478"/>
          <ac:inkMkLst>
            <pc:docMk/>
            <pc:sldMk cId="4132805650" sldId="360"/>
            <ac:inkMk id="83" creationId="{D62610EC-057D-DECD-6F4F-7A4A1D5BF064}"/>
          </ac:inkMkLst>
        </pc:inkChg>
      </pc:sldChg>
      <pc:sldChg chg="delSp mod">
        <pc:chgData name="ZHANG, Mengyuan [COMP]" userId="e97246e3-2e52-48d0-a0c8-167e1a1e72a8" providerId="ADAL" clId="{2E32EBEA-3402-479A-AE4A-64AACCA7B7C1}" dt="2024-02-22T13:02:45.343" v="14" actId="478"/>
        <pc:sldMkLst>
          <pc:docMk/>
          <pc:sldMk cId="1529583102" sldId="361"/>
        </pc:sldMkLst>
        <pc:inkChg chg="del">
          <ac:chgData name="ZHANG, Mengyuan [COMP]" userId="e97246e3-2e52-48d0-a0c8-167e1a1e72a8" providerId="ADAL" clId="{2E32EBEA-3402-479A-AE4A-64AACCA7B7C1}" dt="2024-02-22T13:02:45.343" v="14" actId="478"/>
          <ac:inkMkLst>
            <pc:docMk/>
            <pc:sldMk cId="1529583102" sldId="361"/>
            <ac:inkMk id="83" creationId="{957CD32A-B4FD-3B00-1C86-0967E18A485B}"/>
          </ac:inkMkLst>
        </pc:inkChg>
      </pc:sldChg>
      <pc:sldChg chg="delSp mod">
        <pc:chgData name="ZHANG, Mengyuan [COMP]" userId="e97246e3-2e52-48d0-a0c8-167e1a1e72a8" providerId="ADAL" clId="{2E32EBEA-3402-479A-AE4A-64AACCA7B7C1}" dt="2024-02-22T13:02:42.374" v="13" actId="478"/>
        <pc:sldMkLst>
          <pc:docMk/>
          <pc:sldMk cId="3740266258" sldId="362"/>
        </pc:sldMkLst>
        <pc:inkChg chg="del">
          <ac:chgData name="ZHANG, Mengyuan [COMP]" userId="e97246e3-2e52-48d0-a0c8-167e1a1e72a8" providerId="ADAL" clId="{2E32EBEA-3402-479A-AE4A-64AACCA7B7C1}" dt="2024-02-22T13:02:42.374" v="13" actId="478"/>
          <ac:inkMkLst>
            <pc:docMk/>
            <pc:sldMk cId="3740266258" sldId="362"/>
            <ac:inkMk id="5" creationId="{2C13F983-0BA3-BA9D-F1A0-818962A2CBB7}"/>
          </ac:inkMkLst>
        </pc:inkChg>
      </pc:sldChg>
      <pc:sldChg chg="delSp mod">
        <pc:chgData name="ZHANG, Mengyuan [COMP]" userId="e97246e3-2e52-48d0-a0c8-167e1a1e72a8" providerId="ADAL" clId="{2E32EBEA-3402-479A-AE4A-64AACCA7B7C1}" dt="2024-02-22T13:02:39.649" v="12" actId="478"/>
        <pc:sldMkLst>
          <pc:docMk/>
          <pc:sldMk cId="3868721846" sldId="363"/>
        </pc:sldMkLst>
        <pc:inkChg chg="del">
          <ac:chgData name="ZHANG, Mengyuan [COMP]" userId="e97246e3-2e52-48d0-a0c8-167e1a1e72a8" providerId="ADAL" clId="{2E32EBEA-3402-479A-AE4A-64AACCA7B7C1}" dt="2024-02-22T13:02:39.649" v="12" actId="478"/>
          <ac:inkMkLst>
            <pc:docMk/>
            <pc:sldMk cId="3868721846" sldId="363"/>
            <ac:inkMk id="5" creationId="{2EE103F1-9409-1C34-301E-71171DAC3BA4}"/>
          </ac:inkMkLst>
        </pc:inkChg>
      </pc:sldChg>
      <pc:sldChg chg="delSp mod">
        <pc:chgData name="ZHANG, Mengyuan [COMP]" userId="e97246e3-2e52-48d0-a0c8-167e1a1e72a8" providerId="ADAL" clId="{2E32EBEA-3402-479A-AE4A-64AACCA7B7C1}" dt="2024-02-22T13:02:36.645" v="11" actId="478"/>
        <pc:sldMkLst>
          <pc:docMk/>
          <pc:sldMk cId="2085832880" sldId="364"/>
        </pc:sldMkLst>
        <pc:inkChg chg="del">
          <ac:chgData name="ZHANG, Mengyuan [COMP]" userId="e97246e3-2e52-48d0-a0c8-167e1a1e72a8" providerId="ADAL" clId="{2E32EBEA-3402-479A-AE4A-64AACCA7B7C1}" dt="2024-02-22T13:02:36.645" v="11" actId="478"/>
          <ac:inkMkLst>
            <pc:docMk/>
            <pc:sldMk cId="2085832880" sldId="364"/>
            <ac:inkMk id="8" creationId="{41BB2468-4D16-F7BA-5B0E-BAF9E5714981}"/>
          </ac:inkMkLst>
        </pc:inkChg>
      </pc:sldChg>
      <pc:sldChg chg="delSp mod">
        <pc:chgData name="ZHANG, Mengyuan [COMP]" userId="e97246e3-2e52-48d0-a0c8-167e1a1e72a8" providerId="ADAL" clId="{2E32EBEA-3402-479A-AE4A-64AACCA7B7C1}" dt="2024-02-22T13:02:32.993" v="10" actId="478"/>
        <pc:sldMkLst>
          <pc:docMk/>
          <pc:sldMk cId="364969424" sldId="366"/>
        </pc:sldMkLst>
        <pc:inkChg chg="del">
          <ac:chgData name="ZHANG, Mengyuan [COMP]" userId="e97246e3-2e52-48d0-a0c8-167e1a1e72a8" providerId="ADAL" clId="{2E32EBEA-3402-479A-AE4A-64AACCA7B7C1}" dt="2024-02-22T13:02:32.993" v="10" actId="478"/>
          <ac:inkMkLst>
            <pc:docMk/>
            <pc:sldMk cId="364969424" sldId="366"/>
            <ac:inkMk id="5" creationId="{B1F83375-B267-DEC3-7E64-5DA1FF3000B2}"/>
          </ac:inkMkLst>
        </pc:inkChg>
      </pc:sldChg>
      <pc:sldChg chg="delSp mod">
        <pc:chgData name="ZHANG, Mengyuan [COMP]" userId="e97246e3-2e52-48d0-a0c8-167e1a1e72a8" providerId="ADAL" clId="{2E32EBEA-3402-479A-AE4A-64AACCA7B7C1}" dt="2024-02-22T13:02:29.297" v="9" actId="478"/>
        <pc:sldMkLst>
          <pc:docMk/>
          <pc:sldMk cId="71300963" sldId="367"/>
        </pc:sldMkLst>
        <pc:inkChg chg="del">
          <ac:chgData name="ZHANG, Mengyuan [COMP]" userId="e97246e3-2e52-48d0-a0c8-167e1a1e72a8" providerId="ADAL" clId="{2E32EBEA-3402-479A-AE4A-64AACCA7B7C1}" dt="2024-02-22T13:02:29.297" v="9" actId="478"/>
          <ac:inkMkLst>
            <pc:docMk/>
            <pc:sldMk cId="71300963" sldId="367"/>
            <ac:inkMk id="5" creationId="{FD844FD1-389B-89AE-9E91-2660FE40AB75}"/>
          </ac:inkMkLst>
        </pc:inkChg>
      </pc:sldChg>
      <pc:sldChg chg="delSp mod">
        <pc:chgData name="ZHANG, Mengyuan [COMP]" userId="e97246e3-2e52-48d0-a0c8-167e1a1e72a8" providerId="ADAL" clId="{2E32EBEA-3402-479A-AE4A-64AACCA7B7C1}" dt="2024-02-22T13:02:26.644" v="8" actId="478"/>
        <pc:sldMkLst>
          <pc:docMk/>
          <pc:sldMk cId="391460689" sldId="368"/>
        </pc:sldMkLst>
        <pc:inkChg chg="del">
          <ac:chgData name="ZHANG, Mengyuan [COMP]" userId="e97246e3-2e52-48d0-a0c8-167e1a1e72a8" providerId="ADAL" clId="{2E32EBEA-3402-479A-AE4A-64AACCA7B7C1}" dt="2024-02-22T13:02:26.644" v="8" actId="478"/>
          <ac:inkMkLst>
            <pc:docMk/>
            <pc:sldMk cId="391460689" sldId="368"/>
            <ac:inkMk id="5" creationId="{A931F16E-8788-FF85-3F19-18ADF61BE97F}"/>
          </ac:inkMkLst>
        </pc:inkChg>
      </pc:sldChg>
      <pc:sldChg chg="delSp mod">
        <pc:chgData name="ZHANG, Mengyuan [COMP]" userId="e97246e3-2e52-48d0-a0c8-167e1a1e72a8" providerId="ADAL" clId="{2E32EBEA-3402-479A-AE4A-64AACCA7B7C1}" dt="2024-02-22T13:02:23.973" v="7" actId="478"/>
        <pc:sldMkLst>
          <pc:docMk/>
          <pc:sldMk cId="2221340922" sldId="369"/>
        </pc:sldMkLst>
        <pc:inkChg chg="del">
          <ac:chgData name="ZHANG, Mengyuan [COMP]" userId="e97246e3-2e52-48d0-a0c8-167e1a1e72a8" providerId="ADAL" clId="{2E32EBEA-3402-479A-AE4A-64AACCA7B7C1}" dt="2024-02-22T13:02:23.973" v="7" actId="478"/>
          <ac:inkMkLst>
            <pc:docMk/>
            <pc:sldMk cId="2221340922" sldId="369"/>
            <ac:inkMk id="5" creationId="{B332D057-BE70-A26F-1066-DEA4B0D5668E}"/>
          </ac:inkMkLst>
        </pc:inkChg>
      </pc:sldChg>
      <pc:sldChg chg="delSp mod">
        <pc:chgData name="ZHANG, Mengyuan [COMP]" userId="e97246e3-2e52-48d0-a0c8-167e1a1e72a8" providerId="ADAL" clId="{2E32EBEA-3402-479A-AE4A-64AACCA7B7C1}" dt="2024-02-22T13:02:15.222" v="4" actId="478"/>
        <pc:sldMkLst>
          <pc:docMk/>
          <pc:sldMk cId="1753357042" sldId="370"/>
        </pc:sldMkLst>
        <pc:inkChg chg="del">
          <ac:chgData name="ZHANG, Mengyuan [COMP]" userId="e97246e3-2e52-48d0-a0c8-167e1a1e72a8" providerId="ADAL" clId="{2E32EBEA-3402-479A-AE4A-64AACCA7B7C1}" dt="2024-02-22T13:02:15.222" v="4" actId="478"/>
          <ac:inkMkLst>
            <pc:docMk/>
            <pc:sldMk cId="1753357042" sldId="370"/>
            <ac:inkMk id="5" creationId="{300F7907-6AA8-BF95-5989-650512A8CA14}"/>
          </ac:inkMkLst>
        </pc:inkChg>
      </pc:sldChg>
      <pc:sldChg chg="delSp mod">
        <pc:chgData name="ZHANG, Mengyuan [COMP]" userId="e97246e3-2e52-48d0-a0c8-167e1a1e72a8" providerId="ADAL" clId="{2E32EBEA-3402-479A-AE4A-64AACCA7B7C1}" dt="2024-02-22T13:02:21.169" v="6" actId="478"/>
        <pc:sldMkLst>
          <pc:docMk/>
          <pc:sldMk cId="803872783" sldId="385"/>
        </pc:sldMkLst>
        <pc:inkChg chg="del">
          <ac:chgData name="ZHANG, Mengyuan [COMP]" userId="e97246e3-2e52-48d0-a0c8-167e1a1e72a8" providerId="ADAL" clId="{2E32EBEA-3402-479A-AE4A-64AACCA7B7C1}" dt="2024-02-22T13:02:21.169" v="6" actId="478"/>
          <ac:inkMkLst>
            <pc:docMk/>
            <pc:sldMk cId="803872783" sldId="385"/>
            <ac:inkMk id="5" creationId="{430BB39C-4D03-3E3B-50F8-4BC8658BB3C9}"/>
          </ac:inkMkLst>
        </pc:inkChg>
      </pc:sldChg>
      <pc:sldChg chg="delSp mod">
        <pc:chgData name="ZHANG, Mengyuan [COMP]" userId="e97246e3-2e52-48d0-a0c8-167e1a1e72a8" providerId="ADAL" clId="{2E32EBEA-3402-479A-AE4A-64AACCA7B7C1}" dt="2024-02-22T13:02:18.759" v="5" actId="478"/>
        <pc:sldMkLst>
          <pc:docMk/>
          <pc:sldMk cId="3399518496" sldId="386"/>
        </pc:sldMkLst>
        <pc:inkChg chg="del">
          <ac:chgData name="ZHANG, Mengyuan [COMP]" userId="e97246e3-2e52-48d0-a0c8-167e1a1e72a8" providerId="ADAL" clId="{2E32EBEA-3402-479A-AE4A-64AACCA7B7C1}" dt="2024-02-22T13:02:18.759" v="5" actId="478"/>
          <ac:inkMkLst>
            <pc:docMk/>
            <pc:sldMk cId="3399518496" sldId="386"/>
            <ac:inkMk id="5" creationId="{DDF64D6D-2450-642F-BC35-75F30691ADB1}"/>
          </ac:inkMkLst>
        </pc:inkChg>
      </pc:sldChg>
      <pc:sldChg chg="delSp mod">
        <pc:chgData name="ZHANG, Mengyuan [COMP]" userId="e97246e3-2e52-48d0-a0c8-167e1a1e72a8" providerId="ADAL" clId="{2E32EBEA-3402-479A-AE4A-64AACCA7B7C1}" dt="2024-02-22T13:02:12.375" v="3" actId="478"/>
        <pc:sldMkLst>
          <pc:docMk/>
          <pc:sldMk cId="3534222565" sldId="387"/>
        </pc:sldMkLst>
        <pc:inkChg chg="del">
          <ac:chgData name="ZHANG, Mengyuan [COMP]" userId="e97246e3-2e52-48d0-a0c8-167e1a1e72a8" providerId="ADAL" clId="{2E32EBEA-3402-479A-AE4A-64AACCA7B7C1}" dt="2024-02-22T13:02:12.375" v="3" actId="478"/>
          <ac:inkMkLst>
            <pc:docMk/>
            <pc:sldMk cId="3534222565" sldId="387"/>
            <ac:inkMk id="5" creationId="{CCC355D3-82E8-DC9A-140B-1F56EC515B69}"/>
          </ac:inkMkLst>
        </pc:inkChg>
      </pc:sldChg>
      <pc:sldChg chg="delSp mod">
        <pc:chgData name="ZHANG, Mengyuan [COMP]" userId="e97246e3-2e52-48d0-a0c8-167e1a1e72a8" providerId="ADAL" clId="{2E32EBEA-3402-479A-AE4A-64AACCA7B7C1}" dt="2024-02-22T13:01:56.539" v="2" actId="478"/>
        <pc:sldMkLst>
          <pc:docMk/>
          <pc:sldMk cId="1635954250" sldId="390"/>
        </pc:sldMkLst>
        <pc:inkChg chg="del">
          <ac:chgData name="ZHANG, Mengyuan [COMP]" userId="e97246e3-2e52-48d0-a0c8-167e1a1e72a8" providerId="ADAL" clId="{2E32EBEA-3402-479A-AE4A-64AACCA7B7C1}" dt="2024-02-22T13:01:56.539" v="2" actId="478"/>
          <ac:inkMkLst>
            <pc:docMk/>
            <pc:sldMk cId="1635954250" sldId="390"/>
            <ac:inkMk id="2" creationId="{278C5CCE-0350-BB36-6554-1FDA84841DC6}"/>
          </ac:inkMkLst>
        </pc:inkChg>
      </pc:sldChg>
      <pc:sldChg chg="delSp mod">
        <pc:chgData name="ZHANG, Mengyuan [COMP]" userId="e97246e3-2e52-48d0-a0c8-167e1a1e72a8" providerId="ADAL" clId="{2E32EBEA-3402-479A-AE4A-64AACCA7B7C1}" dt="2024-02-22T13:01:53.039" v="1" actId="478"/>
        <pc:sldMkLst>
          <pc:docMk/>
          <pc:sldMk cId="3346927376" sldId="391"/>
        </pc:sldMkLst>
        <pc:inkChg chg="del">
          <ac:chgData name="ZHANG, Mengyuan [COMP]" userId="e97246e3-2e52-48d0-a0c8-167e1a1e72a8" providerId="ADAL" clId="{2E32EBEA-3402-479A-AE4A-64AACCA7B7C1}" dt="2024-02-22T13:01:53.039" v="1" actId="478"/>
          <ac:inkMkLst>
            <pc:docMk/>
            <pc:sldMk cId="3346927376" sldId="391"/>
            <ac:inkMk id="6" creationId="{566FEE8A-0220-E523-09CF-820260B6BCE3}"/>
          </ac:inkMkLst>
        </pc:inkChg>
      </pc:sldChg>
      <pc:sldChg chg="delSp mod">
        <pc:chgData name="ZHANG, Mengyuan [COMP]" userId="e97246e3-2e52-48d0-a0c8-167e1a1e72a8" providerId="ADAL" clId="{2E32EBEA-3402-479A-AE4A-64AACCA7B7C1}" dt="2024-02-22T13:01:49.619" v="0" actId="478"/>
        <pc:sldMkLst>
          <pc:docMk/>
          <pc:sldMk cId="742473839" sldId="393"/>
        </pc:sldMkLst>
        <pc:inkChg chg="del">
          <ac:chgData name="ZHANG, Mengyuan [COMP]" userId="e97246e3-2e52-48d0-a0c8-167e1a1e72a8" providerId="ADAL" clId="{2E32EBEA-3402-479A-AE4A-64AACCA7B7C1}" dt="2024-02-22T13:01:49.619" v="0" actId="478"/>
          <ac:inkMkLst>
            <pc:docMk/>
            <pc:sldMk cId="742473839" sldId="393"/>
            <ac:inkMk id="5" creationId="{78A39998-1793-494F-76EE-489CC178F958}"/>
          </ac:inkMkLst>
        </pc:inkChg>
      </pc:sldChg>
    </pc:docChg>
  </pc:docChgLst>
  <pc:docChgLst>
    <pc:chgData name="ZHANG, Mengyuan [COMP]" userId="e97246e3-2e52-48d0-a0c8-167e1a1e72a8" providerId="ADAL" clId="{03CBA66B-EF47-4A43-949D-01A163D45048}"/>
    <pc:docChg chg="custSel modSld">
      <pc:chgData name="ZHANG, Mengyuan [COMP]" userId="e97246e3-2e52-48d0-a0c8-167e1a1e72a8" providerId="ADAL" clId="{03CBA66B-EF47-4A43-949D-01A163D45048}" dt="2023-02-21T13:18:54.919" v="29" actId="478"/>
      <pc:docMkLst>
        <pc:docMk/>
      </pc:docMkLst>
      <pc:sldChg chg="delSp mod">
        <pc:chgData name="ZHANG, Mengyuan [COMP]" userId="e97246e3-2e52-48d0-a0c8-167e1a1e72a8" providerId="ADAL" clId="{03CBA66B-EF47-4A43-949D-01A163D45048}" dt="2023-02-21T13:17:18.809" v="4" actId="478"/>
        <pc:sldMkLst>
          <pc:docMk/>
          <pc:sldMk cId="33401705" sldId="347"/>
        </pc:sldMkLst>
        <pc:inkChg chg="del">
          <ac:chgData name="ZHANG, Mengyuan [COMP]" userId="e97246e3-2e52-48d0-a0c8-167e1a1e72a8" providerId="ADAL" clId="{03CBA66B-EF47-4A43-949D-01A163D45048}" dt="2023-02-21T13:17:18.809" v="4" actId="478"/>
          <ac:inkMkLst>
            <pc:docMk/>
            <pc:sldMk cId="33401705" sldId="347"/>
            <ac:inkMk id="6" creationId="{54543084-F934-95D9-A2A1-E8D7D23C5D82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7:22.167" v="5" actId="478"/>
        <pc:sldMkLst>
          <pc:docMk/>
          <pc:sldMk cId="255163154" sldId="348"/>
        </pc:sldMkLst>
        <pc:inkChg chg="del">
          <ac:chgData name="ZHANG, Mengyuan [COMP]" userId="e97246e3-2e52-48d0-a0c8-167e1a1e72a8" providerId="ADAL" clId="{03CBA66B-EF47-4A43-949D-01A163D45048}" dt="2023-02-21T13:17:22.167" v="5" actId="478"/>
          <ac:inkMkLst>
            <pc:docMk/>
            <pc:sldMk cId="255163154" sldId="348"/>
            <ac:inkMk id="5" creationId="{74023E60-D9A0-1698-E338-B03F7EB3B628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7:27.215" v="6" actId="478"/>
        <pc:sldMkLst>
          <pc:docMk/>
          <pc:sldMk cId="4123722064" sldId="349"/>
        </pc:sldMkLst>
        <pc:inkChg chg="del">
          <ac:chgData name="ZHANG, Mengyuan [COMP]" userId="e97246e3-2e52-48d0-a0c8-167e1a1e72a8" providerId="ADAL" clId="{03CBA66B-EF47-4A43-949D-01A163D45048}" dt="2023-02-21T13:17:27.215" v="6" actId="478"/>
          <ac:inkMkLst>
            <pc:docMk/>
            <pc:sldMk cId="4123722064" sldId="349"/>
            <ac:inkMk id="5" creationId="{5BA1BF0B-E8CF-848C-E519-A96D8F7D29EC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7:30.097" v="7" actId="478"/>
        <pc:sldMkLst>
          <pc:docMk/>
          <pc:sldMk cId="1383959310" sldId="350"/>
        </pc:sldMkLst>
        <pc:inkChg chg="del">
          <ac:chgData name="ZHANG, Mengyuan [COMP]" userId="e97246e3-2e52-48d0-a0c8-167e1a1e72a8" providerId="ADAL" clId="{03CBA66B-EF47-4A43-949D-01A163D45048}" dt="2023-02-21T13:17:30.097" v="7" actId="478"/>
          <ac:inkMkLst>
            <pc:docMk/>
            <pc:sldMk cId="1383959310" sldId="350"/>
            <ac:inkMk id="5" creationId="{9A193035-7832-82BA-78CC-23DA6F3C829C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7:33.973" v="8" actId="478"/>
        <pc:sldMkLst>
          <pc:docMk/>
          <pc:sldMk cId="3438193454" sldId="351"/>
        </pc:sldMkLst>
        <pc:inkChg chg="del">
          <ac:chgData name="ZHANG, Mengyuan [COMP]" userId="e97246e3-2e52-48d0-a0c8-167e1a1e72a8" providerId="ADAL" clId="{03CBA66B-EF47-4A43-949D-01A163D45048}" dt="2023-02-21T13:17:33.973" v="8" actId="478"/>
          <ac:inkMkLst>
            <pc:docMk/>
            <pc:sldMk cId="3438193454" sldId="351"/>
            <ac:inkMk id="7" creationId="{6DDC3874-E986-8458-7E12-4BD79FB04A74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7:36.720" v="9" actId="478"/>
        <pc:sldMkLst>
          <pc:docMk/>
          <pc:sldMk cId="2461049393" sldId="352"/>
        </pc:sldMkLst>
        <pc:inkChg chg="del">
          <ac:chgData name="ZHANG, Mengyuan [COMP]" userId="e97246e3-2e52-48d0-a0c8-167e1a1e72a8" providerId="ADAL" clId="{03CBA66B-EF47-4A43-949D-01A163D45048}" dt="2023-02-21T13:17:36.720" v="9" actId="478"/>
          <ac:inkMkLst>
            <pc:docMk/>
            <pc:sldMk cId="2461049393" sldId="352"/>
            <ac:inkMk id="5" creationId="{84974592-239A-738F-00C8-5E2B9BB9A423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7:38.890" v="10" actId="478"/>
        <pc:sldMkLst>
          <pc:docMk/>
          <pc:sldMk cId="793848399" sldId="353"/>
        </pc:sldMkLst>
        <pc:inkChg chg="del">
          <ac:chgData name="ZHANG, Mengyuan [COMP]" userId="e97246e3-2e52-48d0-a0c8-167e1a1e72a8" providerId="ADAL" clId="{03CBA66B-EF47-4A43-949D-01A163D45048}" dt="2023-02-21T13:17:38.890" v="10" actId="478"/>
          <ac:inkMkLst>
            <pc:docMk/>
            <pc:sldMk cId="793848399" sldId="353"/>
            <ac:inkMk id="5" creationId="{196C2BD7-CC15-9BC3-7080-E23F2BFD4A5A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7:41.994" v="11" actId="478"/>
        <pc:sldMkLst>
          <pc:docMk/>
          <pc:sldMk cId="1556244573" sldId="354"/>
        </pc:sldMkLst>
        <pc:inkChg chg="del">
          <ac:chgData name="ZHANG, Mengyuan [COMP]" userId="e97246e3-2e52-48d0-a0c8-167e1a1e72a8" providerId="ADAL" clId="{03CBA66B-EF47-4A43-949D-01A163D45048}" dt="2023-02-21T13:17:41.994" v="11" actId="478"/>
          <ac:inkMkLst>
            <pc:docMk/>
            <pc:sldMk cId="1556244573" sldId="354"/>
            <ac:inkMk id="5" creationId="{E752C1AE-22BD-B581-DE26-B8B1587439A3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7:45.501" v="12" actId="478"/>
        <pc:sldMkLst>
          <pc:docMk/>
          <pc:sldMk cId="1021520115" sldId="355"/>
        </pc:sldMkLst>
        <pc:inkChg chg="del">
          <ac:chgData name="ZHANG, Mengyuan [COMP]" userId="e97246e3-2e52-48d0-a0c8-167e1a1e72a8" providerId="ADAL" clId="{03CBA66B-EF47-4A43-949D-01A163D45048}" dt="2023-02-21T13:17:45.501" v="12" actId="478"/>
          <ac:inkMkLst>
            <pc:docMk/>
            <pc:sldMk cId="1021520115" sldId="355"/>
            <ac:inkMk id="5" creationId="{ED88BA55-66D1-F3D7-EFE3-9E4FC84C3A2A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7:48.561" v="13" actId="478"/>
        <pc:sldMkLst>
          <pc:docMk/>
          <pc:sldMk cId="1826315233" sldId="356"/>
        </pc:sldMkLst>
        <pc:inkChg chg="del">
          <ac:chgData name="ZHANG, Mengyuan [COMP]" userId="e97246e3-2e52-48d0-a0c8-167e1a1e72a8" providerId="ADAL" clId="{03CBA66B-EF47-4A43-949D-01A163D45048}" dt="2023-02-21T13:17:48.561" v="13" actId="478"/>
          <ac:inkMkLst>
            <pc:docMk/>
            <pc:sldMk cId="1826315233" sldId="356"/>
            <ac:inkMk id="5" creationId="{4C204B12-5AF5-1B8A-2651-8971371C8EBC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7:51.742" v="14" actId="478"/>
        <pc:sldMkLst>
          <pc:docMk/>
          <pc:sldMk cId="3662986480" sldId="357"/>
        </pc:sldMkLst>
        <pc:inkChg chg="del">
          <ac:chgData name="ZHANG, Mengyuan [COMP]" userId="e97246e3-2e52-48d0-a0c8-167e1a1e72a8" providerId="ADAL" clId="{03CBA66B-EF47-4A43-949D-01A163D45048}" dt="2023-02-21T13:17:51.742" v="14" actId="478"/>
          <ac:inkMkLst>
            <pc:docMk/>
            <pc:sldMk cId="3662986480" sldId="357"/>
            <ac:inkMk id="5" creationId="{BDB3E865-78EC-E47B-E10A-DBC21F0CD1FD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7:55.030" v="15" actId="478"/>
        <pc:sldMkLst>
          <pc:docMk/>
          <pc:sldMk cId="1871598812" sldId="358"/>
        </pc:sldMkLst>
        <pc:inkChg chg="del">
          <ac:chgData name="ZHANG, Mengyuan [COMP]" userId="e97246e3-2e52-48d0-a0c8-167e1a1e72a8" providerId="ADAL" clId="{03CBA66B-EF47-4A43-949D-01A163D45048}" dt="2023-02-21T13:17:55.030" v="15" actId="478"/>
          <ac:inkMkLst>
            <pc:docMk/>
            <pc:sldMk cId="1871598812" sldId="358"/>
            <ac:inkMk id="5" creationId="{7AE91373-0250-C246-3BFB-8664808A4797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7:57.562" v="16" actId="478"/>
        <pc:sldMkLst>
          <pc:docMk/>
          <pc:sldMk cId="2432792260" sldId="359"/>
        </pc:sldMkLst>
        <pc:inkChg chg="del">
          <ac:chgData name="ZHANG, Mengyuan [COMP]" userId="e97246e3-2e52-48d0-a0c8-167e1a1e72a8" providerId="ADAL" clId="{03CBA66B-EF47-4A43-949D-01A163D45048}" dt="2023-02-21T13:17:57.562" v="16" actId="478"/>
          <ac:inkMkLst>
            <pc:docMk/>
            <pc:sldMk cId="2432792260" sldId="359"/>
            <ac:inkMk id="5" creationId="{FFC2F852-31E4-672D-9EAB-EF50A580E0D2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8:00.248" v="17" actId="478"/>
        <pc:sldMkLst>
          <pc:docMk/>
          <pc:sldMk cId="4132805650" sldId="360"/>
        </pc:sldMkLst>
        <pc:inkChg chg="del">
          <ac:chgData name="ZHANG, Mengyuan [COMP]" userId="e97246e3-2e52-48d0-a0c8-167e1a1e72a8" providerId="ADAL" clId="{03CBA66B-EF47-4A43-949D-01A163D45048}" dt="2023-02-21T13:18:00.248" v="17" actId="478"/>
          <ac:inkMkLst>
            <pc:docMk/>
            <pc:sldMk cId="4132805650" sldId="360"/>
            <ac:inkMk id="83" creationId="{58A4E77D-D378-DC88-BAA7-0F0803B7E95C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8:02.898" v="18" actId="478"/>
        <pc:sldMkLst>
          <pc:docMk/>
          <pc:sldMk cId="1529583102" sldId="361"/>
        </pc:sldMkLst>
        <pc:inkChg chg="del">
          <ac:chgData name="ZHANG, Mengyuan [COMP]" userId="e97246e3-2e52-48d0-a0c8-167e1a1e72a8" providerId="ADAL" clId="{03CBA66B-EF47-4A43-949D-01A163D45048}" dt="2023-02-21T13:18:02.898" v="18" actId="478"/>
          <ac:inkMkLst>
            <pc:docMk/>
            <pc:sldMk cId="1529583102" sldId="361"/>
            <ac:inkMk id="83" creationId="{B561DD60-F838-1028-711B-988312734CC3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8:05.502" v="19" actId="478"/>
        <pc:sldMkLst>
          <pc:docMk/>
          <pc:sldMk cId="3740266258" sldId="362"/>
        </pc:sldMkLst>
        <pc:inkChg chg="del">
          <ac:chgData name="ZHANG, Mengyuan [COMP]" userId="e97246e3-2e52-48d0-a0c8-167e1a1e72a8" providerId="ADAL" clId="{03CBA66B-EF47-4A43-949D-01A163D45048}" dt="2023-02-21T13:18:05.502" v="19" actId="478"/>
          <ac:inkMkLst>
            <pc:docMk/>
            <pc:sldMk cId="3740266258" sldId="362"/>
            <ac:inkMk id="5" creationId="{4B2AD2F9-6FAE-970A-4842-64A708504744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8:08.268" v="20" actId="478"/>
        <pc:sldMkLst>
          <pc:docMk/>
          <pc:sldMk cId="3868721846" sldId="363"/>
        </pc:sldMkLst>
        <pc:inkChg chg="del">
          <ac:chgData name="ZHANG, Mengyuan [COMP]" userId="e97246e3-2e52-48d0-a0c8-167e1a1e72a8" providerId="ADAL" clId="{03CBA66B-EF47-4A43-949D-01A163D45048}" dt="2023-02-21T13:18:08.268" v="20" actId="478"/>
          <ac:inkMkLst>
            <pc:docMk/>
            <pc:sldMk cId="3868721846" sldId="363"/>
            <ac:inkMk id="5" creationId="{1ED557FC-A5C8-2872-6CC9-4215A81DEE05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8:10.500" v="21" actId="478"/>
        <pc:sldMkLst>
          <pc:docMk/>
          <pc:sldMk cId="2085832880" sldId="364"/>
        </pc:sldMkLst>
        <pc:inkChg chg="del">
          <ac:chgData name="ZHANG, Mengyuan [COMP]" userId="e97246e3-2e52-48d0-a0c8-167e1a1e72a8" providerId="ADAL" clId="{03CBA66B-EF47-4A43-949D-01A163D45048}" dt="2023-02-21T13:18:10.500" v="21" actId="478"/>
          <ac:inkMkLst>
            <pc:docMk/>
            <pc:sldMk cId="2085832880" sldId="364"/>
            <ac:inkMk id="8" creationId="{333AC153-54AC-826D-75CA-AECA30771172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8:13.259" v="22" actId="478"/>
        <pc:sldMkLst>
          <pc:docMk/>
          <pc:sldMk cId="3795476976" sldId="365"/>
        </pc:sldMkLst>
        <pc:inkChg chg="del">
          <ac:chgData name="ZHANG, Mengyuan [COMP]" userId="e97246e3-2e52-48d0-a0c8-167e1a1e72a8" providerId="ADAL" clId="{03CBA66B-EF47-4A43-949D-01A163D45048}" dt="2023-02-21T13:18:13.259" v="22" actId="478"/>
          <ac:inkMkLst>
            <pc:docMk/>
            <pc:sldMk cId="3795476976" sldId="365"/>
            <ac:inkMk id="8" creationId="{55089EAD-6605-E85A-EEFA-196231B75A0D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8:15.957" v="23" actId="478"/>
        <pc:sldMkLst>
          <pc:docMk/>
          <pc:sldMk cId="364969424" sldId="366"/>
        </pc:sldMkLst>
        <pc:inkChg chg="del">
          <ac:chgData name="ZHANG, Mengyuan [COMP]" userId="e97246e3-2e52-48d0-a0c8-167e1a1e72a8" providerId="ADAL" clId="{03CBA66B-EF47-4A43-949D-01A163D45048}" dt="2023-02-21T13:18:15.957" v="23" actId="478"/>
          <ac:inkMkLst>
            <pc:docMk/>
            <pc:sldMk cId="364969424" sldId="366"/>
            <ac:inkMk id="5" creationId="{285F935C-1938-2446-B310-E8EA2A6DA32A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8:18.522" v="24" actId="478"/>
        <pc:sldMkLst>
          <pc:docMk/>
          <pc:sldMk cId="71300963" sldId="367"/>
        </pc:sldMkLst>
        <pc:inkChg chg="del">
          <ac:chgData name="ZHANG, Mengyuan [COMP]" userId="e97246e3-2e52-48d0-a0c8-167e1a1e72a8" providerId="ADAL" clId="{03CBA66B-EF47-4A43-949D-01A163D45048}" dt="2023-02-21T13:18:18.522" v="24" actId="478"/>
          <ac:inkMkLst>
            <pc:docMk/>
            <pc:sldMk cId="71300963" sldId="367"/>
            <ac:inkMk id="5" creationId="{12F71185-55E4-354E-EFFC-5581E3CE816E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8:54.919" v="29" actId="478"/>
        <pc:sldMkLst>
          <pc:docMk/>
          <pc:sldMk cId="1445847838" sldId="378"/>
        </pc:sldMkLst>
        <pc:inkChg chg="del">
          <ac:chgData name="ZHANG, Mengyuan [COMP]" userId="e97246e3-2e52-48d0-a0c8-167e1a1e72a8" providerId="ADAL" clId="{03CBA66B-EF47-4A43-949D-01A163D45048}" dt="2023-02-21T13:18:54.919" v="29" actId="478"/>
          <ac:inkMkLst>
            <pc:docMk/>
            <pc:sldMk cId="1445847838" sldId="378"/>
            <ac:inkMk id="5" creationId="{8EBC5D8F-999A-5A6C-C3CC-50A72414C913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6:55.431" v="0" actId="478"/>
        <pc:sldMkLst>
          <pc:docMk/>
          <pc:sldMk cId="199887004" sldId="379"/>
        </pc:sldMkLst>
        <pc:inkChg chg="del">
          <ac:chgData name="ZHANG, Mengyuan [COMP]" userId="e97246e3-2e52-48d0-a0c8-167e1a1e72a8" providerId="ADAL" clId="{03CBA66B-EF47-4A43-949D-01A163D45048}" dt="2023-02-21T13:16:55.431" v="0" actId="478"/>
          <ac:inkMkLst>
            <pc:docMk/>
            <pc:sldMk cId="199887004" sldId="379"/>
            <ac:inkMk id="5" creationId="{56255F5C-F66F-B619-BB0D-3F421EC5C3E3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7:01.213" v="1" actId="478"/>
        <pc:sldMkLst>
          <pc:docMk/>
          <pc:sldMk cId="146335990" sldId="380"/>
        </pc:sldMkLst>
        <pc:inkChg chg="del">
          <ac:chgData name="ZHANG, Mengyuan [COMP]" userId="e97246e3-2e52-48d0-a0c8-167e1a1e72a8" providerId="ADAL" clId="{03CBA66B-EF47-4A43-949D-01A163D45048}" dt="2023-02-21T13:17:01.213" v="1" actId="478"/>
          <ac:inkMkLst>
            <pc:docMk/>
            <pc:sldMk cId="146335990" sldId="380"/>
            <ac:inkMk id="6" creationId="{A8FF7EB1-1B68-85DE-8272-7C4020122AF4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7:03.995" v="2" actId="478"/>
        <pc:sldMkLst>
          <pc:docMk/>
          <pc:sldMk cId="1312962673" sldId="381"/>
        </pc:sldMkLst>
        <pc:inkChg chg="del">
          <ac:chgData name="ZHANG, Mengyuan [COMP]" userId="e97246e3-2e52-48d0-a0c8-167e1a1e72a8" providerId="ADAL" clId="{03CBA66B-EF47-4A43-949D-01A163D45048}" dt="2023-02-21T13:17:03.995" v="2" actId="478"/>
          <ac:inkMkLst>
            <pc:docMk/>
            <pc:sldMk cId="1312962673" sldId="381"/>
            <ac:inkMk id="5" creationId="{777928E7-6D2E-08FF-3B28-388C7ECAE9B7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7:07.817" v="3" actId="478"/>
        <pc:sldMkLst>
          <pc:docMk/>
          <pc:sldMk cId="2441970203" sldId="382"/>
        </pc:sldMkLst>
        <pc:inkChg chg="del">
          <ac:chgData name="ZHANG, Mengyuan [COMP]" userId="e97246e3-2e52-48d0-a0c8-167e1a1e72a8" providerId="ADAL" clId="{03CBA66B-EF47-4A43-949D-01A163D45048}" dt="2023-02-21T13:17:07.817" v="3" actId="478"/>
          <ac:inkMkLst>
            <pc:docMk/>
            <pc:sldMk cId="2441970203" sldId="382"/>
            <ac:inkMk id="5" creationId="{456723A2-B713-1CAA-55CF-B4043502A218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8:26.889" v="25" actId="478"/>
        <pc:sldMkLst>
          <pc:docMk/>
          <pc:sldMk cId="3399518496" sldId="386"/>
        </pc:sldMkLst>
        <pc:inkChg chg="del">
          <ac:chgData name="ZHANG, Mengyuan [COMP]" userId="e97246e3-2e52-48d0-a0c8-167e1a1e72a8" providerId="ADAL" clId="{03CBA66B-EF47-4A43-949D-01A163D45048}" dt="2023-02-21T13:18:26.889" v="25" actId="478"/>
          <ac:inkMkLst>
            <pc:docMk/>
            <pc:sldMk cId="3399518496" sldId="386"/>
            <ac:inkMk id="5" creationId="{E1A1B3D0-476C-AF21-B807-D02B99399E72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8:33.695" v="26" actId="478"/>
        <pc:sldMkLst>
          <pc:docMk/>
          <pc:sldMk cId="3534222565" sldId="387"/>
        </pc:sldMkLst>
        <pc:inkChg chg="del">
          <ac:chgData name="ZHANG, Mengyuan [COMP]" userId="e97246e3-2e52-48d0-a0c8-167e1a1e72a8" providerId="ADAL" clId="{03CBA66B-EF47-4A43-949D-01A163D45048}" dt="2023-02-21T13:18:33.695" v="26" actId="478"/>
          <ac:inkMkLst>
            <pc:docMk/>
            <pc:sldMk cId="3534222565" sldId="387"/>
            <ac:inkMk id="5" creationId="{82C9444F-D6D7-ABBB-0BCC-B8CB3717F54C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8:42.262" v="27" actId="478"/>
        <pc:sldMkLst>
          <pc:docMk/>
          <pc:sldMk cId="1635954250" sldId="390"/>
        </pc:sldMkLst>
        <pc:inkChg chg="del">
          <ac:chgData name="ZHANG, Mengyuan [COMP]" userId="e97246e3-2e52-48d0-a0c8-167e1a1e72a8" providerId="ADAL" clId="{03CBA66B-EF47-4A43-949D-01A163D45048}" dt="2023-02-21T13:18:42.262" v="27" actId="478"/>
          <ac:inkMkLst>
            <pc:docMk/>
            <pc:sldMk cId="1635954250" sldId="390"/>
            <ac:inkMk id="2" creationId="{D54AC86C-A9A7-A77B-3B47-EC2E6CF72739}"/>
          </ac:inkMkLst>
        </pc:inkChg>
      </pc:sldChg>
      <pc:sldChg chg="delSp mod">
        <pc:chgData name="ZHANG, Mengyuan [COMP]" userId="e97246e3-2e52-48d0-a0c8-167e1a1e72a8" providerId="ADAL" clId="{03CBA66B-EF47-4A43-949D-01A163D45048}" dt="2023-02-21T13:18:45.044" v="28" actId="478"/>
        <pc:sldMkLst>
          <pc:docMk/>
          <pc:sldMk cId="3346927376" sldId="391"/>
        </pc:sldMkLst>
        <pc:inkChg chg="del">
          <ac:chgData name="ZHANG, Mengyuan [COMP]" userId="e97246e3-2e52-48d0-a0c8-167e1a1e72a8" providerId="ADAL" clId="{03CBA66B-EF47-4A43-949D-01A163D45048}" dt="2023-02-21T13:18:45.044" v="28" actId="478"/>
          <ac:inkMkLst>
            <pc:docMk/>
            <pc:sldMk cId="3346927376" sldId="391"/>
            <ac:inkMk id="6" creationId="{0F0E832C-CC83-AFAD-13D3-EC0353CB1D0B}"/>
          </ac:inkMkLst>
        </pc:inkChg>
      </pc:sldChg>
    </pc:docChg>
  </pc:docChgLst>
  <pc:docChgLst>
    <pc:chgData name="ZHANG, Mengyuan [COMP]" userId="e97246e3-2e52-48d0-a0c8-167e1a1e72a8" providerId="ADAL" clId="{50A88F16-61C6-4109-ACD3-69335F60A807}"/>
    <pc:docChg chg="undo custSel addSld modSld">
      <pc:chgData name="ZHANG, Mengyuan [COMP]" userId="e97246e3-2e52-48d0-a0c8-167e1a1e72a8" providerId="ADAL" clId="{50A88F16-61C6-4109-ACD3-69335F60A807}" dt="2023-03-14T13:07:16.046" v="2132"/>
      <pc:docMkLst>
        <pc:docMk/>
      </pc:docMkLst>
      <pc:sldChg chg="addSp">
        <pc:chgData name="ZHANG, Mengyuan [COMP]" userId="e97246e3-2e52-48d0-a0c8-167e1a1e72a8" providerId="ADAL" clId="{50A88F16-61C6-4109-ACD3-69335F60A807}" dt="2023-03-14T13:07:16.046" v="2132"/>
        <pc:sldMkLst>
          <pc:docMk/>
          <pc:sldMk cId="2784285573" sldId="346"/>
        </pc:sldMkLst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2784285573" sldId="346"/>
            <ac:inkMk id="5" creationId="{0B8B58D0-D522-1A39-ED16-24B062D4B8EF}"/>
          </ac:inkMkLst>
        </pc:inkChg>
      </pc:sldChg>
      <pc:sldChg chg="addSp">
        <pc:chgData name="ZHANG, Mengyuan [COMP]" userId="e97246e3-2e52-48d0-a0c8-167e1a1e72a8" providerId="ADAL" clId="{50A88F16-61C6-4109-ACD3-69335F60A807}" dt="2023-03-14T13:07:16.046" v="2132"/>
        <pc:sldMkLst>
          <pc:docMk/>
          <pc:sldMk cId="33401705" sldId="347"/>
        </pc:sldMkLst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33401705" sldId="347"/>
            <ac:inkMk id="6" creationId="{2E730B46-54F9-EFAE-E439-2B7C161CCE54}"/>
          </ac:inkMkLst>
        </pc:inkChg>
      </pc:sldChg>
      <pc:sldChg chg="addSp">
        <pc:chgData name="ZHANG, Mengyuan [COMP]" userId="e97246e3-2e52-48d0-a0c8-167e1a1e72a8" providerId="ADAL" clId="{50A88F16-61C6-4109-ACD3-69335F60A807}" dt="2023-03-14T13:07:16.046" v="2132"/>
        <pc:sldMkLst>
          <pc:docMk/>
          <pc:sldMk cId="255163154" sldId="348"/>
        </pc:sldMkLst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255163154" sldId="348"/>
            <ac:inkMk id="5" creationId="{1F9E76F7-8117-4FF4-2CF3-BBA49199234D}"/>
          </ac:inkMkLst>
        </pc:inkChg>
      </pc:sldChg>
      <pc:sldChg chg="addSp modSp mod">
        <pc:chgData name="ZHANG, Mengyuan [COMP]" userId="e97246e3-2e52-48d0-a0c8-167e1a1e72a8" providerId="ADAL" clId="{50A88F16-61C6-4109-ACD3-69335F60A807}" dt="2023-03-14T13:07:16.046" v="2132"/>
        <pc:sldMkLst>
          <pc:docMk/>
          <pc:sldMk cId="4123722064" sldId="349"/>
        </pc:sldMkLst>
        <pc:spChg chg="add mod">
          <ac:chgData name="ZHANG, Mengyuan [COMP]" userId="e97246e3-2e52-48d0-a0c8-167e1a1e72a8" providerId="ADAL" clId="{50A88F16-61C6-4109-ACD3-69335F60A807}" dt="2023-03-14T09:30:54.261" v="641" actId="1076"/>
          <ac:spMkLst>
            <pc:docMk/>
            <pc:sldMk cId="4123722064" sldId="349"/>
            <ac:spMk id="5" creationId="{056459DA-082E-9730-CC5A-64687812F270}"/>
          </ac:spMkLst>
        </pc:spChg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4123722064" sldId="349"/>
            <ac:inkMk id="6" creationId="{9BC69A39-18ED-4169-E7D6-EFB820BA36EA}"/>
          </ac:inkMkLst>
        </pc:inkChg>
      </pc:sldChg>
      <pc:sldChg chg="addSp">
        <pc:chgData name="ZHANG, Mengyuan [COMP]" userId="e97246e3-2e52-48d0-a0c8-167e1a1e72a8" providerId="ADAL" clId="{50A88F16-61C6-4109-ACD3-69335F60A807}" dt="2023-03-14T13:07:16.046" v="2132"/>
        <pc:sldMkLst>
          <pc:docMk/>
          <pc:sldMk cId="1383959310" sldId="350"/>
        </pc:sldMkLst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1383959310" sldId="350"/>
            <ac:inkMk id="5" creationId="{549AAD5D-107F-0226-E1BA-8242C3196927}"/>
          </ac:inkMkLst>
        </pc:inkChg>
      </pc:sldChg>
      <pc:sldChg chg="addSp">
        <pc:chgData name="ZHANG, Mengyuan [COMP]" userId="e97246e3-2e52-48d0-a0c8-167e1a1e72a8" providerId="ADAL" clId="{50A88F16-61C6-4109-ACD3-69335F60A807}" dt="2023-03-14T13:07:16.046" v="2132"/>
        <pc:sldMkLst>
          <pc:docMk/>
          <pc:sldMk cId="3438193454" sldId="351"/>
        </pc:sldMkLst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3438193454" sldId="351"/>
            <ac:inkMk id="7" creationId="{27F0DE80-2E5D-3A65-AA23-A429C32B61F3}"/>
          </ac:inkMkLst>
        </pc:inkChg>
      </pc:sldChg>
      <pc:sldChg chg="modNotesTx">
        <pc:chgData name="ZHANG, Mengyuan [COMP]" userId="e97246e3-2e52-48d0-a0c8-167e1a1e72a8" providerId="ADAL" clId="{50A88F16-61C6-4109-ACD3-69335F60A807}" dt="2023-03-14T09:32:39.901" v="643" actId="20577"/>
        <pc:sldMkLst>
          <pc:docMk/>
          <pc:sldMk cId="793848399" sldId="353"/>
        </pc:sldMkLst>
      </pc:sldChg>
      <pc:sldChg chg="addSp">
        <pc:chgData name="ZHANG, Mengyuan [COMP]" userId="e97246e3-2e52-48d0-a0c8-167e1a1e72a8" providerId="ADAL" clId="{50A88F16-61C6-4109-ACD3-69335F60A807}" dt="2023-03-14T13:07:16.046" v="2132"/>
        <pc:sldMkLst>
          <pc:docMk/>
          <pc:sldMk cId="1556244573" sldId="354"/>
        </pc:sldMkLst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1556244573" sldId="354"/>
            <ac:inkMk id="5" creationId="{0636BA20-363E-4B0F-B259-2016ACFE684F}"/>
          </ac:inkMkLst>
        </pc:inkChg>
      </pc:sldChg>
      <pc:sldChg chg="addSp modSp mod">
        <pc:chgData name="ZHANG, Mengyuan [COMP]" userId="e97246e3-2e52-48d0-a0c8-167e1a1e72a8" providerId="ADAL" clId="{50A88F16-61C6-4109-ACD3-69335F60A807}" dt="2023-03-14T13:07:16.046" v="2132"/>
        <pc:sldMkLst>
          <pc:docMk/>
          <pc:sldMk cId="1021520115" sldId="355"/>
        </pc:sldMkLst>
        <pc:picChg chg="mod">
          <ac:chgData name="ZHANG, Mengyuan [COMP]" userId="e97246e3-2e52-48d0-a0c8-167e1a1e72a8" providerId="ADAL" clId="{50A88F16-61C6-4109-ACD3-69335F60A807}" dt="2023-03-14T09:34:15.303" v="645" actId="1076"/>
          <ac:picMkLst>
            <pc:docMk/>
            <pc:sldMk cId="1021520115" sldId="355"/>
            <ac:picMk id="6" creationId="{3A8A2CFC-DD71-45BA-BEB6-B737BB581D82}"/>
          </ac:picMkLst>
        </pc:picChg>
        <pc:picChg chg="mod">
          <ac:chgData name="ZHANG, Mengyuan [COMP]" userId="e97246e3-2e52-48d0-a0c8-167e1a1e72a8" providerId="ADAL" clId="{50A88F16-61C6-4109-ACD3-69335F60A807}" dt="2023-03-14T09:34:24.699" v="648" actId="1076"/>
          <ac:picMkLst>
            <pc:docMk/>
            <pc:sldMk cId="1021520115" sldId="355"/>
            <ac:picMk id="7" creationId="{08B11842-02D7-040B-6325-50EC200DF0CD}"/>
          </ac:picMkLst>
        </pc:picChg>
        <pc:picChg chg="mod">
          <ac:chgData name="ZHANG, Mengyuan [COMP]" userId="e97246e3-2e52-48d0-a0c8-167e1a1e72a8" providerId="ADAL" clId="{50A88F16-61C6-4109-ACD3-69335F60A807}" dt="2023-03-14T09:34:22.312" v="647" actId="1076"/>
          <ac:picMkLst>
            <pc:docMk/>
            <pc:sldMk cId="1021520115" sldId="355"/>
            <ac:picMk id="8" creationId="{37E01560-F9BA-4880-8FD9-AF62BA3196BE}"/>
          </ac:picMkLst>
        </pc:picChg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1021520115" sldId="355"/>
            <ac:inkMk id="5" creationId="{F2A64A0E-DCA2-1ED7-3E16-B64F60489E38}"/>
          </ac:inkMkLst>
        </pc:inkChg>
      </pc:sldChg>
      <pc:sldChg chg="addSp">
        <pc:chgData name="ZHANG, Mengyuan [COMP]" userId="e97246e3-2e52-48d0-a0c8-167e1a1e72a8" providerId="ADAL" clId="{50A88F16-61C6-4109-ACD3-69335F60A807}" dt="2023-03-14T13:07:16.046" v="2132"/>
        <pc:sldMkLst>
          <pc:docMk/>
          <pc:sldMk cId="1826315233" sldId="356"/>
        </pc:sldMkLst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1826315233" sldId="356"/>
            <ac:inkMk id="5" creationId="{4ED28885-9E1C-DBD0-B2B3-16DC57B15818}"/>
          </ac:inkMkLst>
        </pc:inkChg>
      </pc:sldChg>
      <pc:sldChg chg="addSp modNotesTx">
        <pc:chgData name="ZHANG, Mengyuan [COMP]" userId="e97246e3-2e52-48d0-a0c8-167e1a1e72a8" providerId="ADAL" clId="{50A88F16-61C6-4109-ACD3-69335F60A807}" dt="2023-03-14T13:07:16.046" v="2132"/>
        <pc:sldMkLst>
          <pc:docMk/>
          <pc:sldMk cId="3662986480" sldId="357"/>
        </pc:sldMkLst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3662986480" sldId="357"/>
            <ac:inkMk id="5" creationId="{F3A22A6A-EB20-A8C0-AC12-6408676E5327}"/>
          </ac:inkMkLst>
        </pc:inkChg>
      </pc:sldChg>
      <pc:sldChg chg="addSp">
        <pc:chgData name="ZHANG, Mengyuan [COMP]" userId="e97246e3-2e52-48d0-a0c8-167e1a1e72a8" providerId="ADAL" clId="{50A88F16-61C6-4109-ACD3-69335F60A807}" dt="2023-03-14T13:07:16.046" v="2132"/>
        <pc:sldMkLst>
          <pc:docMk/>
          <pc:sldMk cId="1871598812" sldId="358"/>
        </pc:sldMkLst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1871598812" sldId="358"/>
            <ac:inkMk id="5" creationId="{DB01B359-C21E-9108-FC2B-C41A358F0201}"/>
          </ac:inkMkLst>
        </pc:inkChg>
      </pc:sldChg>
      <pc:sldChg chg="addSp modSp mod modNotesTx">
        <pc:chgData name="ZHANG, Mengyuan [COMP]" userId="e97246e3-2e52-48d0-a0c8-167e1a1e72a8" providerId="ADAL" clId="{50A88F16-61C6-4109-ACD3-69335F60A807}" dt="2023-03-14T13:07:16.046" v="2132"/>
        <pc:sldMkLst>
          <pc:docMk/>
          <pc:sldMk cId="2432792260" sldId="359"/>
        </pc:sldMkLst>
        <pc:spChg chg="mod">
          <ac:chgData name="ZHANG, Mengyuan [COMP]" userId="e97246e3-2e52-48d0-a0c8-167e1a1e72a8" providerId="ADAL" clId="{50A88F16-61C6-4109-ACD3-69335F60A807}" dt="2023-03-14T09:41:23.825" v="960" actId="20577"/>
          <ac:spMkLst>
            <pc:docMk/>
            <pc:sldMk cId="2432792260" sldId="359"/>
            <ac:spMk id="3" creationId="{50A31272-62CF-402C-A115-1E675392A762}"/>
          </ac:spMkLst>
        </pc:spChg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2432792260" sldId="359"/>
            <ac:inkMk id="5" creationId="{A01AB906-CFFC-8AED-775C-7A0A2F209FDD}"/>
          </ac:inkMkLst>
        </pc:inkChg>
      </pc:sldChg>
      <pc:sldChg chg="addSp modNotesTx">
        <pc:chgData name="ZHANG, Mengyuan [COMP]" userId="e97246e3-2e52-48d0-a0c8-167e1a1e72a8" providerId="ADAL" clId="{50A88F16-61C6-4109-ACD3-69335F60A807}" dt="2023-03-14T13:07:16.046" v="2132"/>
        <pc:sldMkLst>
          <pc:docMk/>
          <pc:sldMk cId="4132805650" sldId="360"/>
        </pc:sldMkLst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4132805650" sldId="360"/>
            <ac:inkMk id="83" creationId="{D62610EC-057D-DECD-6F4F-7A4A1D5BF064}"/>
          </ac:inkMkLst>
        </pc:inkChg>
      </pc:sldChg>
      <pc:sldChg chg="addSp modNotesTx">
        <pc:chgData name="ZHANG, Mengyuan [COMP]" userId="e97246e3-2e52-48d0-a0c8-167e1a1e72a8" providerId="ADAL" clId="{50A88F16-61C6-4109-ACD3-69335F60A807}" dt="2023-03-14T13:07:16.046" v="2132"/>
        <pc:sldMkLst>
          <pc:docMk/>
          <pc:sldMk cId="1529583102" sldId="361"/>
        </pc:sldMkLst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1529583102" sldId="361"/>
            <ac:inkMk id="83" creationId="{957CD32A-B4FD-3B00-1C86-0967E18A485B}"/>
          </ac:inkMkLst>
        </pc:inkChg>
      </pc:sldChg>
      <pc:sldChg chg="addSp">
        <pc:chgData name="ZHANG, Mengyuan [COMP]" userId="e97246e3-2e52-48d0-a0c8-167e1a1e72a8" providerId="ADAL" clId="{50A88F16-61C6-4109-ACD3-69335F60A807}" dt="2023-03-14T13:07:16.046" v="2132"/>
        <pc:sldMkLst>
          <pc:docMk/>
          <pc:sldMk cId="3740266258" sldId="362"/>
        </pc:sldMkLst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3740266258" sldId="362"/>
            <ac:inkMk id="5" creationId="{2C13F983-0BA3-BA9D-F1A0-818962A2CBB7}"/>
          </ac:inkMkLst>
        </pc:inkChg>
      </pc:sldChg>
      <pc:sldChg chg="addSp">
        <pc:chgData name="ZHANG, Mengyuan [COMP]" userId="e97246e3-2e52-48d0-a0c8-167e1a1e72a8" providerId="ADAL" clId="{50A88F16-61C6-4109-ACD3-69335F60A807}" dt="2023-03-14T13:07:16.046" v="2132"/>
        <pc:sldMkLst>
          <pc:docMk/>
          <pc:sldMk cId="3868721846" sldId="363"/>
        </pc:sldMkLst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3868721846" sldId="363"/>
            <ac:inkMk id="5" creationId="{2EE103F1-9409-1C34-301E-71171DAC3BA4}"/>
          </ac:inkMkLst>
        </pc:inkChg>
      </pc:sldChg>
      <pc:sldChg chg="addSp">
        <pc:chgData name="ZHANG, Mengyuan [COMP]" userId="e97246e3-2e52-48d0-a0c8-167e1a1e72a8" providerId="ADAL" clId="{50A88F16-61C6-4109-ACD3-69335F60A807}" dt="2023-03-14T13:07:16.046" v="2132"/>
        <pc:sldMkLst>
          <pc:docMk/>
          <pc:sldMk cId="2085832880" sldId="364"/>
        </pc:sldMkLst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2085832880" sldId="364"/>
            <ac:inkMk id="8" creationId="{41BB2468-4D16-F7BA-5B0E-BAF9E5714981}"/>
          </ac:inkMkLst>
        </pc:inkChg>
      </pc:sldChg>
      <pc:sldChg chg="addSp">
        <pc:chgData name="ZHANG, Mengyuan [COMP]" userId="e97246e3-2e52-48d0-a0c8-167e1a1e72a8" providerId="ADAL" clId="{50A88F16-61C6-4109-ACD3-69335F60A807}" dt="2023-03-14T13:07:16.046" v="2132"/>
        <pc:sldMkLst>
          <pc:docMk/>
          <pc:sldMk cId="3795476976" sldId="365"/>
        </pc:sldMkLst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3795476976" sldId="365"/>
            <ac:inkMk id="8" creationId="{41ADB983-D5C9-EC12-426F-0E529D7DC471}"/>
          </ac:inkMkLst>
        </pc:inkChg>
      </pc:sldChg>
      <pc:sldChg chg="addSp">
        <pc:chgData name="ZHANG, Mengyuan [COMP]" userId="e97246e3-2e52-48d0-a0c8-167e1a1e72a8" providerId="ADAL" clId="{50A88F16-61C6-4109-ACD3-69335F60A807}" dt="2023-03-14T13:07:16.046" v="2132"/>
        <pc:sldMkLst>
          <pc:docMk/>
          <pc:sldMk cId="364969424" sldId="366"/>
        </pc:sldMkLst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364969424" sldId="366"/>
            <ac:inkMk id="5" creationId="{B1F83375-B267-DEC3-7E64-5DA1FF3000B2}"/>
          </ac:inkMkLst>
        </pc:inkChg>
      </pc:sldChg>
      <pc:sldChg chg="addSp">
        <pc:chgData name="ZHANG, Mengyuan [COMP]" userId="e97246e3-2e52-48d0-a0c8-167e1a1e72a8" providerId="ADAL" clId="{50A88F16-61C6-4109-ACD3-69335F60A807}" dt="2023-03-14T13:07:16.046" v="2132"/>
        <pc:sldMkLst>
          <pc:docMk/>
          <pc:sldMk cId="71300963" sldId="367"/>
        </pc:sldMkLst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71300963" sldId="367"/>
            <ac:inkMk id="5" creationId="{FD844FD1-389B-89AE-9E91-2660FE40AB75}"/>
          </ac:inkMkLst>
        </pc:inkChg>
      </pc:sldChg>
      <pc:sldChg chg="addSp">
        <pc:chgData name="ZHANG, Mengyuan [COMP]" userId="e97246e3-2e52-48d0-a0c8-167e1a1e72a8" providerId="ADAL" clId="{50A88F16-61C6-4109-ACD3-69335F60A807}" dt="2023-03-14T13:07:16.046" v="2132"/>
        <pc:sldMkLst>
          <pc:docMk/>
          <pc:sldMk cId="391460689" sldId="368"/>
        </pc:sldMkLst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391460689" sldId="368"/>
            <ac:inkMk id="5" creationId="{A931F16E-8788-FF85-3F19-18ADF61BE97F}"/>
          </ac:inkMkLst>
        </pc:inkChg>
      </pc:sldChg>
      <pc:sldChg chg="addSp">
        <pc:chgData name="ZHANG, Mengyuan [COMP]" userId="e97246e3-2e52-48d0-a0c8-167e1a1e72a8" providerId="ADAL" clId="{50A88F16-61C6-4109-ACD3-69335F60A807}" dt="2023-03-14T13:07:16.046" v="2132"/>
        <pc:sldMkLst>
          <pc:docMk/>
          <pc:sldMk cId="2221340922" sldId="369"/>
        </pc:sldMkLst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2221340922" sldId="369"/>
            <ac:inkMk id="5" creationId="{B332D057-BE70-A26F-1066-DEA4B0D5668E}"/>
          </ac:inkMkLst>
        </pc:inkChg>
      </pc:sldChg>
      <pc:sldChg chg="addSp">
        <pc:chgData name="ZHANG, Mengyuan [COMP]" userId="e97246e3-2e52-48d0-a0c8-167e1a1e72a8" providerId="ADAL" clId="{50A88F16-61C6-4109-ACD3-69335F60A807}" dt="2023-03-14T13:07:16.046" v="2132"/>
        <pc:sldMkLst>
          <pc:docMk/>
          <pc:sldMk cId="1753357042" sldId="370"/>
        </pc:sldMkLst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1753357042" sldId="370"/>
            <ac:inkMk id="5" creationId="{300F7907-6AA8-BF95-5989-650512A8CA14}"/>
          </ac:inkMkLst>
        </pc:inkChg>
      </pc:sldChg>
      <pc:sldChg chg="modNotesTx">
        <pc:chgData name="ZHANG, Mengyuan [COMP]" userId="e97246e3-2e52-48d0-a0c8-167e1a1e72a8" providerId="ADAL" clId="{50A88F16-61C6-4109-ACD3-69335F60A807}" dt="2023-03-14T09:07:40.397" v="0"/>
        <pc:sldMkLst>
          <pc:docMk/>
          <pc:sldMk cId="199887004" sldId="379"/>
        </pc:sldMkLst>
      </pc:sldChg>
      <pc:sldChg chg="modNotesTx">
        <pc:chgData name="ZHANG, Mengyuan [COMP]" userId="e97246e3-2e52-48d0-a0c8-167e1a1e72a8" providerId="ADAL" clId="{50A88F16-61C6-4109-ACD3-69335F60A807}" dt="2023-03-14T09:09:08.337" v="127" actId="20577"/>
        <pc:sldMkLst>
          <pc:docMk/>
          <pc:sldMk cId="146335990" sldId="380"/>
        </pc:sldMkLst>
      </pc:sldChg>
      <pc:sldChg chg="modSp mod modNotesTx">
        <pc:chgData name="ZHANG, Mengyuan [COMP]" userId="e97246e3-2e52-48d0-a0c8-167e1a1e72a8" providerId="ADAL" clId="{50A88F16-61C6-4109-ACD3-69335F60A807}" dt="2023-03-14T09:22:32.234" v="569" actId="20577"/>
        <pc:sldMkLst>
          <pc:docMk/>
          <pc:sldMk cId="1312962673" sldId="381"/>
        </pc:sldMkLst>
        <pc:picChg chg="mod">
          <ac:chgData name="ZHANG, Mengyuan [COMP]" userId="e97246e3-2e52-48d0-a0c8-167e1a1e72a8" providerId="ADAL" clId="{50A88F16-61C6-4109-ACD3-69335F60A807}" dt="2023-03-14T09:09:36.157" v="129" actId="1038"/>
          <ac:picMkLst>
            <pc:docMk/>
            <pc:sldMk cId="1312962673" sldId="381"/>
            <ac:picMk id="6" creationId="{2A0971B4-1822-A2C8-28F6-99F782894E24}"/>
          </ac:picMkLst>
        </pc:picChg>
      </pc:sldChg>
      <pc:sldChg chg="modNotesTx">
        <pc:chgData name="ZHANG, Mengyuan [COMP]" userId="e97246e3-2e52-48d0-a0c8-167e1a1e72a8" providerId="ADAL" clId="{50A88F16-61C6-4109-ACD3-69335F60A807}" dt="2023-03-14T09:23:51.611" v="636" actId="20577"/>
        <pc:sldMkLst>
          <pc:docMk/>
          <pc:sldMk cId="4100508487" sldId="383"/>
        </pc:sldMkLst>
      </pc:sldChg>
      <pc:sldChg chg="delSp mod modNotesTx">
        <pc:chgData name="ZHANG, Mengyuan [COMP]" userId="e97246e3-2e52-48d0-a0c8-167e1a1e72a8" providerId="ADAL" clId="{50A88F16-61C6-4109-ACD3-69335F60A807}" dt="2023-03-14T09:25:17.718" v="637" actId="478"/>
        <pc:sldMkLst>
          <pc:docMk/>
          <pc:sldMk cId="3864852346" sldId="384"/>
        </pc:sldMkLst>
        <pc:inkChg chg="del">
          <ac:chgData name="ZHANG, Mengyuan [COMP]" userId="e97246e3-2e52-48d0-a0c8-167e1a1e72a8" providerId="ADAL" clId="{50A88F16-61C6-4109-ACD3-69335F60A807}" dt="2023-03-14T09:25:17.718" v="637" actId="478"/>
          <ac:inkMkLst>
            <pc:docMk/>
            <pc:sldMk cId="3864852346" sldId="384"/>
            <ac:inkMk id="5" creationId="{A03A0187-0C85-C2B5-8242-577ED379EB5B}"/>
          </ac:inkMkLst>
        </pc:inkChg>
      </pc:sldChg>
      <pc:sldChg chg="addSp">
        <pc:chgData name="ZHANG, Mengyuan [COMP]" userId="e97246e3-2e52-48d0-a0c8-167e1a1e72a8" providerId="ADAL" clId="{50A88F16-61C6-4109-ACD3-69335F60A807}" dt="2023-03-14T13:07:16.046" v="2132"/>
        <pc:sldMkLst>
          <pc:docMk/>
          <pc:sldMk cId="803872783" sldId="385"/>
        </pc:sldMkLst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803872783" sldId="385"/>
            <ac:inkMk id="5" creationId="{430BB39C-4D03-3E3B-50F8-4BC8658BB3C9}"/>
          </ac:inkMkLst>
        </pc:inkChg>
      </pc:sldChg>
      <pc:sldChg chg="addSp">
        <pc:chgData name="ZHANG, Mengyuan [COMP]" userId="e97246e3-2e52-48d0-a0c8-167e1a1e72a8" providerId="ADAL" clId="{50A88F16-61C6-4109-ACD3-69335F60A807}" dt="2023-03-14T13:07:16.046" v="2132"/>
        <pc:sldMkLst>
          <pc:docMk/>
          <pc:sldMk cId="3399518496" sldId="386"/>
        </pc:sldMkLst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3399518496" sldId="386"/>
            <ac:inkMk id="5" creationId="{DDF64D6D-2450-642F-BC35-75F30691ADB1}"/>
          </ac:inkMkLst>
        </pc:inkChg>
      </pc:sldChg>
      <pc:sldChg chg="addSp">
        <pc:chgData name="ZHANG, Mengyuan [COMP]" userId="e97246e3-2e52-48d0-a0c8-167e1a1e72a8" providerId="ADAL" clId="{50A88F16-61C6-4109-ACD3-69335F60A807}" dt="2023-03-14T13:07:16.046" v="2132"/>
        <pc:sldMkLst>
          <pc:docMk/>
          <pc:sldMk cId="3534222565" sldId="387"/>
        </pc:sldMkLst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3534222565" sldId="387"/>
            <ac:inkMk id="5" creationId="{CCC355D3-82E8-DC9A-140B-1F56EC515B69}"/>
          </ac:inkMkLst>
        </pc:inkChg>
      </pc:sldChg>
      <pc:sldChg chg="delSp mod">
        <pc:chgData name="ZHANG, Mengyuan [COMP]" userId="e97246e3-2e52-48d0-a0c8-167e1a1e72a8" providerId="ADAL" clId="{50A88F16-61C6-4109-ACD3-69335F60A807}" dt="2023-03-14T10:13:27.002" v="2131" actId="478"/>
        <pc:sldMkLst>
          <pc:docMk/>
          <pc:sldMk cId="128808503" sldId="389"/>
        </pc:sldMkLst>
        <pc:inkChg chg="del">
          <ac:chgData name="ZHANG, Mengyuan [COMP]" userId="e97246e3-2e52-48d0-a0c8-167e1a1e72a8" providerId="ADAL" clId="{50A88F16-61C6-4109-ACD3-69335F60A807}" dt="2023-03-14T10:13:27.002" v="2131" actId="478"/>
          <ac:inkMkLst>
            <pc:docMk/>
            <pc:sldMk cId="128808503" sldId="389"/>
            <ac:inkMk id="5" creationId="{64511310-C379-A68A-2B40-18A02C869F34}"/>
          </ac:inkMkLst>
        </pc:inkChg>
      </pc:sldChg>
      <pc:sldChg chg="addSp modNotesTx">
        <pc:chgData name="ZHANG, Mengyuan [COMP]" userId="e97246e3-2e52-48d0-a0c8-167e1a1e72a8" providerId="ADAL" clId="{50A88F16-61C6-4109-ACD3-69335F60A807}" dt="2023-03-14T13:07:16.046" v="2132"/>
        <pc:sldMkLst>
          <pc:docMk/>
          <pc:sldMk cId="1635954250" sldId="390"/>
        </pc:sldMkLst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1635954250" sldId="390"/>
            <ac:inkMk id="2" creationId="{278C5CCE-0350-BB36-6554-1FDA84841DC6}"/>
          </ac:inkMkLst>
        </pc:inkChg>
      </pc:sldChg>
      <pc:sldChg chg="addSp modNotesTx">
        <pc:chgData name="ZHANG, Mengyuan [COMP]" userId="e97246e3-2e52-48d0-a0c8-167e1a1e72a8" providerId="ADAL" clId="{50A88F16-61C6-4109-ACD3-69335F60A807}" dt="2023-03-14T13:07:16.046" v="2132"/>
        <pc:sldMkLst>
          <pc:docMk/>
          <pc:sldMk cId="3346927376" sldId="391"/>
        </pc:sldMkLst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3346927376" sldId="391"/>
            <ac:inkMk id="6" creationId="{566FEE8A-0220-E523-09CF-820260B6BCE3}"/>
          </ac:inkMkLst>
        </pc:inkChg>
      </pc:sldChg>
      <pc:sldChg chg="addSp delSp modSp new mod setBg">
        <pc:chgData name="ZHANG, Mengyuan [COMP]" userId="e97246e3-2e52-48d0-a0c8-167e1a1e72a8" providerId="ADAL" clId="{50A88F16-61C6-4109-ACD3-69335F60A807}" dt="2023-03-14T13:07:16.046" v="2132"/>
        <pc:sldMkLst>
          <pc:docMk/>
          <pc:sldMk cId="742473839" sldId="393"/>
        </pc:sldMkLst>
        <pc:spChg chg="mod">
          <ac:chgData name="ZHANG, Mengyuan [COMP]" userId="e97246e3-2e52-48d0-a0c8-167e1a1e72a8" providerId="ADAL" clId="{50A88F16-61C6-4109-ACD3-69335F60A807}" dt="2023-03-14T10:07:05.141" v="2130" actId="26606"/>
          <ac:spMkLst>
            <pc:docMk/>
            <pc:sldMk cId="742473839" sldId="393"/>
            <ac:spMk id="2" creationId="{2517ADDC-127F-2071-CFB9-72A638AAE510}"/>
          </ac:spMkLst>
        </pc:spChg>
        <pc:spChg chg="mod">
          <ac:chgData name="ZHANG, Mengyuan [COMP]" userId="e97246e3-2e52-48d0-a0c8-167e1a1e72a8" providerId="ADAL" clId="{50A88F16-61C6-4109-ACD3-69335F60A807}" dt="2023-03-14T10:07:05.141" v="2130" actId="26606"/>
          <ac:spMkLst>
            <pc:docMk/>
            <pc:sldMk cId="742473839" sldId="393"/>
            <ac:spMk id="3" creationId="{FC833B0A-08BE-AD45-0488-722549F9853F}"/>
          </ac:spMkLst>
        </pc:spChg>
        <pc:spChg chg="mod ord">
          <ac:chgData name="ZHANG, Mengyuan [COMP]" userId="e97246e3-2e52-48d0-a0c8-167e1a1e72a8" providerId="ADAL" clId="{50A88F16-61C6-4109-ACD3-69335F60A807}" dt="2023-03-14T10:07:05.141" v="2130" actId="26606"/>
          <ac:spMkLst>
            <pc:docMk/>
            <pc:sldMk cId="742473839" sldId="393"/>
            <ac:spMk id="4" creationId="{3E01B1EA-F065-B875-4528-D634A623DA62}"/>
          </ac:spMkLst>
        </pc:spChg>
        <pc:spChg chg="add del">
          <ac:chgData name="ZHANG, Mengyuan [COMP]" userId="e97246e3-2e52-48d0-a0c8-167e1a1e72a8" providerId="ADAL" clId="{50A88F16-61C6-4109-ACD3-69335F60A807}" dt="2023-03-14T10:07:01.916" v="2123" actId="26606"/>
          <ac:spMkLst>
            <pc:docMk/>
            <pc:sldMk cId="742473839" sldId="393"/>
            <ac:spMk id="11" creationId="{66E48AFA-8884-4F68-A44F-D2C1E8609C5A}"/>
          </ac:spMkLst>
        </pc:spChg>
        <pc:spChg chg="add del">
          <ac:chgData name="ZHANG, Mengyuan [COMP]" userId="e97246e3-2e52-48d0-a0c8-167e1a1e72a8" providerId="ADAL" clId="{50A88F16-61C6-4109-ACD3-69335F60A807}" dt="2023-03-14T10:07:01.916" v="2123" actId="26606"/>
          <ac:spMkLst>
            <pc:docMk/>
            <pc:sldMk cId="742473839" sldId="393"/>
            <ac:spMk id="13" creationId="{969D19A6-08CB-498C-93EC-3FFB021FC68A}"/>
          </ac:spMkLst>
        </pc:spChg>
        <pc:spChg chg="add del">
          <ac:chgData name="ZHANG, Mengyuan [COMP]" userId="e97246e3-2e52-48d0-a0c8-167e1a1e72a8" providerId="ADAL" clId="{50A88F16-61C6-4109-ACD3-69335F60A807}" dt="2023-03-14T10:07:02.857" v="2125" actId="26606"/>
          <ac:spMkLst>
            <pc:docMk/>
            <pc:sldMk cId="742473839" sldId="393"/>
            <ac:spMk id="15" creationId="{E659831F-0D9A-4C63-9EBB-8435B85A440F}"/>
          </ac:spMkLst>
        </pc:spChg>
        <pc:spChg chg="add del">
          <ac:chgData name="ZHANG, Mengyuan [COMP]" userId="e97246e3-2e52-48d0-a0c8-167e1a1e72a8" providerId="ADAL" clId="{50A88F16-61C6-4109-ACD3-69335F60A807}" dt="2023-03-14T10:07:02.857" v="2125" actId="26606"/>
          <ac:spMkLst>
            <pc:docMk/>
            <pc:sldMk cId="742473839" sldId="393"/>
            <ac:spMk id="16" creationId="{058A14AF-9FB5-4CC7-BA35-E8E85D3EDF0E}"/>
          </ac:spMkLst>
        </pc:spChg>
        <pc:spChg chg="add del">
          <ac:chgData name="ZHANG, Mengyuan [COMP]" userId="e97246e3-2e52-48d0-a0c8-167e1a1e72a8" providerId="ADAL" clId="{50A88F16-61C6-4109-ACD3-69335F60A807}" dt="2023-03-14T10:07:02.857" v="2125" actId="26606"/>
          <ac:spMkLst>
            <pc:docMk/>
            <pc:sldMk cId="742473839" sldId="393"/>
            <ac:spMk id="17" creationId="{E6995CE5-F890-4ABA-82A2-26507CE8D2A3}"/>
          </ac:spMkLst>
        </pc:spChg>
        <pc:spChg chg="add del">
          <ac:chgData name="ZHANG, Mengyuan [COMP]" userId="e97246e3-2e52-48d0-a0c8-167e1a1e72a8" providerId="ADAL" clId="{50A88F16-61C6-4109-ACD3-69335F60A807}" dt="2023-03-14T10:07:02.857" v="2125" actId="26606"/>
          <ac:spMkLst>
            <pc:docMk/>
            <pc:sldMk cId="742473839" sldId="393"/>
            <ac:spMk id="18" creationId="{3A9A4357-BD1D-4622-A4FE-766E6AB8DE84}"/>
          </ac:spMkLst>
        </pc:spChg>
        <pc:spChg chg="add del">
          <ac:chgData name="ZHANG, Mengyuan [COMP]" userId="e97246e3-2e52-48d0-a0c8-167e1a1e72a8" providerId="ADAL" clId="{50A88F16-61C6-4109-ACD3-69335F60A807}" dt="2023-03-14T10:07:03.480" v="2127" actId="26606"/>
          <ac:spMkLst>
            <pc:docMk/>
            <pc:sldMk cId="742473839" sldId="393"/>
            <ac:spMk id="20" creationId="{8B3A2D1A-45FC-4F95-B150-1C13EF2F6D09}"/>
          </ac:spMkLst>
        </pc:spChg>
        <pc:spChg chg="add del">
          <ac:chgData name="ZHANG, Mengyuan [COMP]" userId="e97246e3-2e52-48d0-a0c8-167e1a1e72a8" providerId="ADAL" clId="{50A88F16-61C6-4109-ACD3-69335F60A807}" dt="2023-03-14T10:07:03.480" v="2127" actId="26606"/>
          <ac:spMkLst>
            <pc:docMk/>
            <pc:sldMk cId="742473839" sldId="393"/>
            <ac:spMk id="21" creationId="{39C3C864-C625-4883-B868-9A4C470F4DD5}"/>
          </ac:spMkLst>
        </pc:spChg>
        <pc:spChg chg="add del">
          <ac:chgData name="ZHANG, Mengyuan [COMP]" userId="e97246e3-2e52-48d0-a0c8-167e1a1e72a8" providerId="ADAL" clId="{50A88F16-61C6-4109-ACD3-69335F60A807}" dt="2023-03-14T10:07:05.133" v="2129" actId="26606"/>
          <ac:spMkLst>
            <pc:docMk/>
            <pc:sldMk cId="742473839" sldId="393"/>
            <ac:spMk id="23" creationId="{2550BE34-C2B8-49B8-8519-67A8CAD51AE9}"/>
          </ac:spMkLst>
        </pc:spChg>
        <pc:spChg chg="add del">
          <ac:chgData name="ZHANG, Mengyuan [COMP]" userId="e97246e3-2e52-48d0-a0c8-167e1a1e72a8" providerId="ADAL" clId="{50A88F16-61C6-4109-ACD3-69335F60A807}" dt="2023-03-14T10:07:05.133" v="2129" actId="26606"/>
          <ac:spMkLst>
            <pc:docMk/>
            <pc:sldMk cId="742473839" sldId="393"/>
            <ac:spMk id="24" creationId="{A7457DD9-5A45-400A-AB4B-4B4EDECA25F1}"/>
          </ac:spMkLst>
        </pc:spChg>
        <pc:spChg chg="add del">
          <ac:chgData name="ZHANG, Mengyuan [COMP]" userId="e97246e3-2e52-48d0-a0c8-167e1a1e72a8" providerId="ADAL" clId="{50A88F16-61C6-4109-ACD3-69335F60A807}" dt="2023-03-14T10:07:05.133" v="2129" actId="26606"/>
          <ac:spMkLst>
            <pc:docMk/>
            <pc:sldMk cId="742473839" sldId="393"/>
            <ac:spMk id="25" creationId="{441CF7D6-A660-431A-B0BB-140A0D5556B6}"/>
          </ac:spMkLst>
        </pc:spChg>
        <pc:spChg chg="add del">
          <ac:chgData name="ZHANG, Mengyuan [COMP]" userId="e97246e3-2e52-48d0-a0c8-167e1a1e72a8" providerId="ADAL" clId="{50A88F16-61C6-4109-ACD3-69335F60A807}" dt="2023-03-14T10:07:05.133" v="2129" actId="26606"/>
          <ac:spMkLst>
            <pc:docMk/>
            <pc:sldMk cId="742473839" sldId="393"/>
            <ac:spMk id="26" creationId="{0570A85B-3810-4F95-97B0-CBF4CCDB381C}"/>
          </ac:spMkLst>
        </pc:spChg>
        <pc:picChg chg="add mod ord">
          <ac:chgData name="ZHANG, Mengyuan [COMP]" userId="e97246e3-2e52-48d0-a0c8-167e1a1e72a8" providerId="ADAL" clId="{50A88F16-61C6-4109-ACD3-69335F60A807}" dt="2023-03-14T10:07:05.141" v="2130" actId="26606"/>
          <ac:picMkLst>
            <pc:docMk/>
            <pc:sldMk cId="742473839" sldId="393"/>
            <ac:picMk id="6" creationId="{ABEAFCA1-25F6-7682-4B19-6C49649C87BE}"/>
          </ac:picMkLst>
        </pc:picChg>
        <pc:inkChg chg="add">
          <ac:chgData name="ZHANG, Mengyuan [COMP]" userId="e97246e3-2e52-48d0-a0c8-167e1a1e72a8" providerId="ADAL" clId="{50A88F16-61C6-4109-ACD3-69335F60A807}" dt="2023-03-14T13:07:16.046" v="2132"/>
          <ac:inkMkLst>
            <pc:docMk/>
            <pc:sldMk cId="742473839" sldId="393"/>
            <ac:inkMk id="5" creationId="{78A39998-1793-494F-76EE-489CC178F958}"/>
          </ac:inkMkLst>
        </pc:inkChg>
      </pc:sldChg>
    </pc:docChg>
  </pc:docChgLst>
  <pc:docChgLst>
    <pc:chgData name="ZHANG, Mengyuan [COMP]" userId="e97246e3-2e52-48d0-a0c8-167e1a1e72a8" providerId="ADAL" clId="{AB52A7F3-5557-456C-9AB5-9F0663654797}"/>
    <pc:docChg chg="undo custSel addSld delSld modSld sldOrd">
      <pc:chgData name="ZHANG, Mengyuan [COMP]" userId="e97246e3-2e52-48d0-a0c8-167e1a1e72a8" providerId="ADAL" clId="{AB52A7F3-5557-456C-9AB5-9F0663654797}" dt="2022-07-07T14:42:00.160" v="6745"/>
      <pc:docMkLst>
        <pc:docMk/>
      </pc:docMkLst>
      <pc:sldChg chg="modSp mod">
        <pc:chgData name="ZHANG, Mengyuan [COMP]" userId="e97246e3-2e52-48d0-a0c8-167e1a1e72a8" providerId="ADAL" clId="{AB52A7F3-5557-456C-9AB5-9F0663654797}" dt="2022-07-06T09:42:15.902" v="6677" actId="20577"/>
        <pc:sldMkLst>
          <pc:docMk/>
          <pc:sldMk cId="406373961" sldId="256"/>
        </pc:sldMkLst>
        <pc:spChg chg="mod">
          <ac:chgData name="ZHANG, Mengyuan [COMP]" userId="e97246e3-2e52-48d0-a0c8-167e1a1e72a8" providerId="ADAL" clId="{AB52A7F3-5557-456C-9AB5-9F0663654797}" dt="2022-07-06T09:42:15.902" v="6677" actId="20577"/>
          <ac:spMkLst>
            <pc:docMk/>
            <pc:sldMk cId="406373961" sldId="256"/>
            <ac:spMk id="5" creationId="{4752E877-430C-4756-8D7D-177CE35065FE}"/>
          </ac:spMkLst>
        </pc:spChg>
      </pc:sldChg>
      <pc:sldChg chg="modSp mod">
        <pc:chgData name="ZHANG, Mengyuan [COMP]" userId="e97246e3-2e52-48d0-a0c8-167e1a1e72a8" providerId="ADAL" clId="{AB52A7F3-5557-456C-9AB5-9F0663654797}" dt="2022-07-06T05:59:37.485" v="36" actId="20577"/>
        <pc:sldMkLst>
          <pc:docMk/>
          <pc:sldMk cId="2609938716" sldId="283"/>
        </pc:sldMkLst>
        <pc:spChg chg="mod">
          <ac:chgData name="ZHANG, Mengyuan [COMP]" userId="e97246e3-2e52-48d0-a0c8-167e1a1e72a8" providerId="ADAL" clId="{AB52A7F3-5557-456C-9AB5-9F0663654797}" dt="2022-07-06T05:59:37.485" v="36" actId="20577"/>
          <ac:spMkLst>
            <pc:docMk/>
            <pc:sldMk cId="2609938716" sldId="283"/>
            <ac:spMk id="3" creationId="{0EDD02FC-F948-4FAF-87F4-D94795ACCB9C}"/>
          </ac:spMkLst>
        </pc:spChg>
      </pc:sldChg>
      <pc:sldChg chg="del mod modShow">
        <pc:chgData name="ZHANG, Mengyuan [COMP]" userId="e97246e3-2e52-48d0-a0c8-167e1a1e72a8" providerId="ADAL" clId="{AB52A7F3-5557-456C-9AB5-9F0663654797}" dt="2022-07-06T09:14:59.651" v="5335" actId="2696"/>
        <pc:sldMkLst>
          <pc:docMk/>
          <pc:sldMk cId="2814346673" sldId="338"/>
        </pc:sldMkLst>
      </pc:sldChg>
      <pc:sldChg chg="addSp delSp modSp add mod">
        <pc:chgData name="ZHANG, Mengyuan [COMP]" userId="e97246e3-2e52-48d0-a0c8-167e1a1e72a8" providerId="ADAL" clId="{AB52A7F3-5557-456C-9AB5-9F0663654797}" dt="2022-07-07T14:42:00.160" v="6745"/>
        <pc:sldMkLst>
          <pc:docMk/>
          <pc:sldMk cId="4205805856" sldId="338"/>
        </pc:sldMkLst>
        <pc:spChg chg="mod">
          <ac:chgData name="ZHANG, Mengyuan [COMP]" userId="e97246e3-2e52-48d0-a0c8-167e1a1e72a8" providerId="ADAL" clId="{AB52A7F3-5557-456C-9AB5-9F0663654797}" dt="2022-07-07T14:38:57.287" v="6722" actId="20577"/>
          <ac:spMkLst>
            <pc:docMk/>
            <pc:sldMk cId="4205805856" sldId="338"/>
            <ac:spMk id="3" creationId="{2B480F30-21EE-4E72-AD84-1829486AABF6}"/>
          </ac:spMkLst>
        </pc:spChg>
        <pc:spChg chg="mod">
          <ac:chgData name="ZHANG, Mengyuan [COMP]" userId="e97246e3-2e52-48d0-a0c8-167e1a1e72a8" providerId="ADAL" clId="{AB52A7F3-5557-456C-9AB5-9F0663654797}" dt="2022-07-07T14:41:08.577" v="6738" actId="1038"/>
          <ac:spMkLst>
            <pc:docMk/>
            <pc:sldMk cId="4205805856" sldId="338"/>
            <ac:spMk id="8" creationId="{5F940D37-5506-47C4-A6DC-41E7DD75FE56}"/>
          </ac:spMkLst>
        </pc:spChg>
        <pc:graphicFrameChg chg="del modGraphic">
          <ac:chgData name="ZHANG, Mengyuan [COMP]" userId="e97246e3-2e52-48d0-a0c8-167e1a1e72a8" providerId="ADAL" clId="{AB52A7F3-5557-456C-9AB5-9F0663654797}" dt="2022-07-07T14:36:52.513" v="6683" actId="478"/>
          <ac:graphicFrameMkLst>
            <pc:docMk/>
            <pc:sldMk cId="4205805856" sldId="338"/>
            <ac:graphicFrameMk id="7" creationId="{32F44C29-1111-487A-BF60-3E826D5B97DB}"/>
          </ac:graphicFrameMkLst>
        </pc:graphicFrameChg>
        <pc:graphicFrameChg chg="add mod ord modGraphic">
          <ac:chgData name="ZHANG, Mengyuan [COMP]" userId="e97246e3-2e52-48d0-a0c8-167e1a1e72a8" providerId="ADAL" clId="{AB52A7F3-5557-456C-9AB5-9F0663654797}" dt="2022-07-07T14:42:00.160" v="6745"/>
          <ac:graphicFrameMkLst>
            <pc:docMk/>
            <pc:sldMk cId="4205805856" sldId="338"/>
            <ac:graphicFrameMk id="9" creationId="{E4A57ABC-9278-35BB-8E66-0EABCF97CBDD}"/>
          </ac:graphicFrameMkLst>
        </pc:graphicFrameChg>
        <pc:picChg chg="mod">
          <ac:chgData name="ZHANG, Mengyuan [COMP]" userId="e97246e3-2e52-48d0-a0c8-167e1a1e72a8" providerId="ADAL" clId="{AB52A7F3-5557-456C-9AB5-9F0663654797}" dt="2022-07-07T14:41:12.450" v="6742" actId="1038"/>
          <ac:picMkLst>
            <pc:docMk/>
            <pc:sldMk cId="4205805856" sldId="338"/>
            <ac:picMk id="10" creationId="{B43C32BD-3BE8-48C5-AC71-0EA13EA217B7}"/>
          </ac:picMkLst>
        </pc:picChg>
      </pc:sldChg>
      <pc:sldChg chg="del mod modShow">
        <pc:chgData name="ZHANG, Mengyuan [COMP]" userId="e97246e3-2e52-48d0-a0c8-167e1a1e72a8" providerId="ADAL" clId="{AB52A7F3-5557-456C-9AB5-9F0663654797}" dt="2022-07-06T09:14:59.651" v="5335" actId="2696"/>
        <pc:sldMkLst>
          <pc:docMk/>
          <pc:sldMk cId="464664971" sldId="339"/>
        </pc:sldMkLst>
      </pc:sldChg>
      <pc:sldChg chg="add">
        <pc:chgData name="ZHANG, Mengyuan [COMP]" userId="e97246e3-2e52-48d0-a0c8-167e1a1e72a8" providerId="ADAL" clId="{AB52A7F3-5557-456C-9AB5-9F0663654797}" dt="2022-07-06T09:15:03.105" v="5336"/>
        <pc:sldMkLst>
          <pc:docMk/>
          <pc:sldMk cId="1797987953" sldId="339"/>
        </pc:sldMkLst>
      </pc:sldChg>
      <pc:sldChg chg="del mod modShow">
        <pc:chgData name="ZHANG, Mengyuan [COMP]" userId="e97246e3-2e52-48d0-a0c8-167e1a1e72a8" providerId="ADAL" clId="{AB52A7F3-5557-456C-9AB5-9F0663654797}" dt="2022-07-06T09:14:59.651" v="5335" actId="2696"/>
        <pc:sldMkLst>
          <pc:docMk/>
          <pc:sldMk cId="762392198" sldId="340"/>
        </pc:sldMkLst>
      </pc:sldChg>
      <pc:sldChg chg="add">
        <pc:chgData name="ZHANG, Mengyuan [COMP]" userId="e97246e3-2e52-48d0-a0c8-167e1a1e72a8" providerId="ADAL" clId="{AB52A7F3-5557-456C-9AB5-9F0663654797}" dt="2022-07-06T09:15:03.105" v="5336"/>
        <pc:sldMkLst>
          <pc:docMk/>
          <pc:sldMk cId="852755740" sldId="340"/>
        </pc:sldMkLst>
      </pc:sldChg>
      <pc:sldChg chg="add">
        <pc:chgData name="ZHANG, Mengyuan [COMP]" userId="e97246e3-2e52-48d0-a0c8-167e1a1e72a8" providerId="ADAL" clId="{AB52A7F3-5557-456C-9AB5-9F0663654797}" dt="2022-07-06T09:15:03.105" v="5336"/>
        <pc:sldMkLst>
          <pc:docMk/>
          <pc:sldMk cId="130671733" sldId="341"/>
        </pc:sldMkLst>
      </pc:sldChg>
      <pc:sldChg chg="del mod modShow">
        <pc:chgData name="ZHANG, Mengyuan [COMP]" userId="e97246e3-2e52-48d0-a0c8-167e1a1e72a8" providerId="ADAL" clId="{AB52A7F3-5557-456C-9AB5-9F0663654797}" dt="2022-07-06T09:14:59.651" v="5335" actId="2696"/>
        <pc:sldMkLst>
          <pc:docMk/>
          <pc:sldMk cId="1505320604" sldId="341"/>
        </pc:sldMkLst>
      </pc:sldChg>
      <pc:sldChg chg="del mod modShow">
        <pc:chgData name="ZHANG, Mengyuan [COMP]" userId="e97246e3-2e52-48d0-a0c8-167e1a1e72a8" providerId="ADAL" clId="{AB52A7F3-5557-456C-9AB5-9F0663654797}" dt="2022-07-06T09:14:59.651" v="5335" actId="2696"/>
        <pc:sldMkLst>
          <pc:docMk/>
          <pc:sldMk cId="285009175" sldId="342"/>
        </pc:sldMkLst>
      </pc:sldChg>
      <pc:sldChg chg="add">
        <pc:chgData name="ZHANG, Mengyuan [COMP]" userId="e97246e3-2e52-48d0-a0c8-167e1a1e72a8" providerId="ADAL" clId="{AB52A7F3-5557-456C-9AB5-9F0663654797}" dt="2022-07-06T09:15:03.105" v="5336"/>
        <pc:sldMkLst>
          <pc:docMk/>
          <pc:sldMk cId="407937790" sldId="342"/>
        </pc:sldMkLst>
      </pc:sldChg>
      <pc:sldChg chg="add">
        <pc:chgData name="ZHANG, Mengyuan [COMP]" userId="e97246e3-2e52-48d0-a0c8-167e1a1e72a8" providerId="ADAL" clId="{AB52A7F3-5557-456C-9AB5-9F0663654797}" dt="2022-07-06T09:15:03.105" v="5336"/>
        <pc:sldMkLst>
          <pc:docMk/>
          <pc:sldMk cId="1213627248" sldId="343"/>
        </pc:sldMkLst>
      </pc:sldChg>
      <pc:sldChg chg="del mod modShow">
        <pc:chgData name="ZHANG, Mengyuan [COMP]" userId="e97246e3-2e52-48d0-a0c8-167e1a1e72a8" providerId="ADAL" clId="{AB52A7F3-5557-456C-9AB5-9F0663654797}" dt="2022-07-06T09:14:59.651" v="5335" actId="2696"/>
        <pc:sldMkLst>
          <pc:docMk/>
          <pc:sldMk cId="3590414201" sldId="343"/>
        </pc:sldMkLst>
      </pc:sldChg>
      <pc:sldChg chg="add">
        <pc:chgData name="ZHANG, Mengyuan [COMP]" userId="e97246e3-2e52-48d0-a0c8-167e1a1e72a8" providerId="ADAL" clId="{AB52A7F3-5557-456C-9AB5-9F0663654797}" dt="2022-07-06T09:15:03.105" v="5336"/>
        <pc:sldMkLst>
          <pc:docMk/>
          <pc:sldMk cId="525398660" sldId="344"/>
        </pc:sldMkLst>
      </pc:sldChg>
      <pc:sldChg chg="del mod modShow">
        <pc:chgData name="ZHANG, Mengyuan [COMP]" userId="e97246e3-2e52-48d0-a0c8-167e1a1e72a8" providerId="ADAL" clId="{AB52A7F3-5557-456C-9AB5-9F0663654797}" dt="2022-07-06T09:14:59.651" v="5335" actId="2696"/>
        <pc:sldMkLst>
          <pc:docMk/>
          <pc:sldMk cId="2618497357" sldId="344"/>
        </pc:sldMkLst>
      </pc:sldChg>
      <pc:sldChg chg="modSp modAnim">
        <pc:chgData name="ZHANG, Mengyuan [COMP]" userId="e97246e3-2e52-48d0-a0c8-167e1a1e72a8" providerId="ADAL" clId="{AB52A7F3-5557-456C-9AB5-9F0663654797}" dt="2022-07-06T11:48:05.357" v="6678"/>
        <pc:sldMkLst>
          <pc:docMk/>
          <pc:sldMk cId="2389422342" sldId="345"/>
        </pc:sldMkLst>
        <pc:spChg chg="mod">
          <ac:chgData name="ZHANG, Mengyuan [COMP]" userId="e97246e3-2e52-48d0-a0c8-167e1a1e72a8" providerId="ADAL" clId="{AB52A7F3-5557-456C-9AB5-9F0663654797}" dt="2022-07-06T06:46:03.523" v="2326" actId="20577"/>
          <ac:spMkLst>
            <pc:docMk/>
            <pc:sldMk cId="2389422342" sldId="345"/>
            <ac:spMk id="3" creationId="{6BBDC2C3-1202-4B9D-BFAE-1636328D563A}"/>
          </ac:spMkLst>
        </pc:spChg>
      </pc:sldChg>
      <pc:sldChg chg="modSp mod">
        <pc:chgData name="ZHANG, Mengyuan [COMP]" userId="e97246e3-2e52-48d0-a0c8-167e1a1e72a8" providerId="ADAL" clId="{AB52A7F3-5557-456C-9AB5-9F0663654797}" dt="2022-07-06T06:52:48.746" v="2327" actId="207"/>
        <pc:sldMkLst>
          <pc:docMk/>
          <pc:sldMk cId="2784285573" sldId="346"/>
        </pc:sldMkLst>
        <pc:spChg chg="mod">
          <ac:chgData name="ZHANG, Mengyuan [COMP]" userId="e97246e3-2e52-48d0-a0c8-167e1a1e72a8" providerId="ADAL" clId="{AB52A7F3-5557-456C-9AB5-9F0663654797}" dt="2022-07-06T06:52:48.746" v="2327" actId="207"/>
          <ac:spMkLst>
            <pc:docMk/>
            <pc:sldMk cId="2784285573" sldId="346"/>
            <ac:spMk id="3" creationId="{74DC4462-CB79-4779-9EDA-71C709BB9FF4}"/>
          </ac:spMkLst>
        </pc:spChg>
      </pc:sldChg>
      <pc:sldChg chg="addSp modSp mod">
        <pc:chgData name="ZHANG, Mengyuan [COMP]" userId="e97246e3-2e52-48d0-a0c8-167e1a1e72a8" providerId="ADAL" clId="{AB52A7F3-5557-456C-9AB5-9F0663654797}" dt="2022-07-06T13:21:18.459" v="6679"/>
        <pc:sldMkLst>
          <pc:docMk/>
          <pc:sldMk cId="33401705" sldId="347"/>
        </pc:sldMkLst>
        <pc:spChg chg="mod">
          <ac:chgData name="ZHANG, Mengyuan [COMP]" userId="e97246e3-2e52-48d0-a0c8-167e1a1e72a8" providerId="ADAL" clId="{AB52A7F3-5557-456C-9AB5-9F0663654797}" dt="2022-07-06T06:54:47.270" v="2335" actId="207"/>
          <ac:spMkLst>
            <pc:docMk/>
            <pc:sldMk cId="33401705" sldId="347"/>
            <ac:spMk id="3" creationId="{74DC4462-CB79-4779-9EDA-71C709BB9FF4}"/>
          </ac:spMkLst>
        </pc:spChg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33401705" sldId="347"/>
            <ac:inkMk id="6" creationId="{54543084-F934-95D9-A2A1-E8D7D23C5D82}"/>
          </ac:inkMkLst>
        </pc:inkChg>
      </pc:sldChg>
      <pc:sldChg chg="addSp">
        <pc:chgData name="ZHANG, Mengyuan [COMP]" userId="e97246e3-2e52-48d0-a0c8-167e1a1e72a8" providerId="ADAL" clId="{AB52A7F3-5557-456C-9AB5-9F0663654797}" dt="2022-07-06T13:21:18.459" v="6679"/>
        <pc:sldMkLst>
          <pc:docMk/>
          <pc:sldMk cId="255163154" sldId="348"/>
        </pc:sldMkLst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255163154" sldId="348"/>
            <ac:inkMk id="5" creationId="{74023E60-D9A0-1698-E338-B03F7EB3B628}"/>
          </ac:inkMkLst>
        </pc:inkChg>
      </pc:sldChg>
      <pc:sldChg chg="addSp">
        <pc:chgData name="ZHANG, Mengyuan [COMP]" userId="e97246e3-2e52-48d0-a0c8-167e1a1e72a8" providerId="ADAL" clId="{AB52A7F3-5557-456C-9AB5-9F0663654797}" dt="2022-07-06T13:21:18.459" v="6679"/>
        <pc:sldMkLst>
          <pc:docMk/>
          <pc:sldMk cId="4123722064" sldId="349"/>
        </pc:sldMkLst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4123722064" sldId="349"/>
            <ac:inkMk id="5" creationId="{5BA1BF0B-E8CF-848C-E519-A96D8F7D29EC}"/>
          </ac:inkMkLst>
        </pc:inkChg>
      </pc:sldChg>
      <pc:sldChg chg="addSp modSp mod">
        <pc:chgData name="ZHANG, Mengyuan [COMP]" userId="e97246e3-2e52-48d0-a0c8-167e1a1e72a8" providerId="ADAL" clId="{AB52A7F3-5557-456C-9AB5-9F0663654797}" dt="2022-07-06T13:21:18.459" v="6679"/>
        <pc:sldMkLst>
          <pc:docMk/>
          <pc:sldMk cId="1383959310" sldId="350"/>
        </pc:sldMkLst>
        <pc:picChg chg="mod">
          <ac:chgData name="ZHANG, Mengyuan [COMP]" userId="e97246e3-2e52-48d0-a0c8-167e1a1e72a8" providerId="ADAL" clId="{AB52A7F3-5557-456C-9AB5-9F0663654797}" dt="2022-07-06T06:57:31.529" v="2340" actId="1076"/>
          <ac:picMkLst>
            <pc:docMk/>
            <pc:sldMk cId="1383959310" sldId="350"/>
            <ac:picMk id="6" creationId="{FC56BBF0-92A6-423A-9193-E93FBFD0A729}"/>
          </ac:picMkLst>
        </pc:picChg>
        <pc:picChg chg="mod">
          <ac:chgData name="ZHANG, Mengyuan [COMP]" userId="e97246e3-2e52-48d0-a0c8-167e1a1e72a8" providerId="ADAL" clId="{AB52A7F3-5557-456C-9AB5-9F0663654797}" dt="2022-07-06T06:57:34.628" v="2341" actId="1076"/>
          <ac:picMkLst>
            <pc:docMk/>
            <pc:sldMk cId="1383959310" sldId="350"/>
            <ac:picMk id="8" creationId="{9ACBCE06-3D1A-4198-A87A-65E016C694A0}"/>
          </ac:picMkLst>
        </pc:picChg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1383959310" sldId="350"/>
            <ac:inkMk id="5" creationId="{9A193035-7832-82BA-78CC-23DA6F3C829C}"/>
          </ac:inkMkLst>
        </pc:inkChg>
      </pc:sldChg>
      <pc:sldChg chg="addSp modNotesTx">
        <pc:chgData name="ZHANG, Mengyuan [COMP]" userId="e97246e3-2e52-48d0-a0c8-167e1a1e72a8" providerId="ADAL" clId="{AB52A7F3-5557-456C-9AB5-9F0663654797}" dt="2022-07-06T13:21:18.459" v="6679"/>
        <pc:sldMkLst>
          <pc:docMk/>
          <pc:sldMk cId="3438193454" sldId="351"/>
        </pc:sldMkLst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3438193454" sldId="351"/>
            <ac:inkMk id="7" creationId="{6DDC3874-E986-8458-7E12-4BD79FB04A74}"/>
          </ac:inkMkLst>
        </pc:inkChg>
      </pc:sldChg>
      <pc:sldChg chg="addSp modSp mod">
        <pc:chgData name="ZHANG, Mengyuan [COMP]" userId="e97246e3-2e52-48d0-a0c8-167e1a1e72a8" providerId="ADAL" clId="{AB52A7F3-5557-456C-9AB5-9F0663654797}" dt="2022-07-06T13:21:18.459" v="6679"/>
        <pc:sldMkLst>
          <pc:docMk/>
          <pc:sldMk cId="2461049393" sldId="352"/>
        </pc:sldMkLst>
        <pc:picChg chg="mod">
          <ac:chgData name="ZHANG, Mengyuan [COMP]" userId="e97246e3-2e52-48d0-a0c8-167e1a1e72a8" providerId="ADAL" clId="{AB52A7F3-5557-456C-9AB5-9F0663654797}" dt="2022-07-06T07:00:53.387" v="2454" actId="1076"/>
          <ac:picMkLst>
            <pc:docMk/>
            <pc:sldMk cId="2461049393" sldId="352"/>
            <ac:picMk id="6" creationId="{100943DA-E192-48C7-8995-34A625B8EB0E}"/>
          </ac:picMkLst>
        </pc:picChg>
        <pc:picChg chg="mod">
          <ac:chgData name="ZHANG, Mengyuan [COMP]" userId="e97246e3-2e52-48d0-a0c8-167e1a1e72a8" providerId="ADAL" clId="{AB52A7F3-5557-456C-9AB5-9F0663654797}" dt="2022-07-06T07:00:49.059" v="2453" actId="1076"/>
          <ac:picMkLst>
            <pc:docMk/>
            <pc:sldMk cId="2461049393" sldId="352"/>
            <ac:picMk id="8" creationId="{F3C129B5-1A6C-46EE-B23F-7A0153278FF4}"/>
          </ac:picMkLst>
        </pc:picChg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2461049393" sldId="352"/>
            <ac:inkMk id="5" creationId="{84974592-239A-738F-00C8-5E2B9BB9A423}"/>
          </ac:inkMkLst>
        </pc:inkChg>
      </pc:sldChg>
      <pc:sldChg chg="addSp modNotesTx">
        <pc:chgData name="ZHANG, Mengyuan [COMP]" userId="e97246e3-2e52-48d0-a0c8-167e1a1e72a8" providerId="ADAL" clId="{AB52A7F3-5557-456C-9AB5-9F0663654797}" dt="2022-07-06T13:21:18.459" v="6679"/>
        <pc:sldMkLst>
          <pc:docMk/>
          <pc:sldMk cId="793848399" sldId="353"/>
        </pc:sldMkLst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793848399" sldId="353"/>
            <ac:inkMk id="5" creationId="{196C2BD7-CC15-9BC3-7080-E23F2BFD4A5A}"/>
          </ac:inkMkLst>
        </pc:inkChg>
      </pc:sldChg>
      <pc:sldChg chg="addSp modSp">
        <pc:chgData name="ZHANG, Mengyuan [COMP]" userId="e97246e3-2e52-48d0-a0c8-167e1a1e72a8" providerId="ADAL" clId="{AB52A7F3-5557-456C-9AB5-9F0663654797}" dt="2022-07-06T13:21:18.459" v="6679"/>
        <pc:sldMkLst>
          <pc:docMk/>
          <pc:sldMk cId="1556244573" sldId="354"/>
        </pc:sldMkLst>
        <pc:spChg chg="mod">
          <ac:chgData name="ZHANG, Mengyuan [COMP]" userId="e97246e3-2e52-48d0-a0c8-167e1a1e72a8" providerId="ADAL" clId="{AB52A7F3-5557-456C-9AB5-9F0663654797}" dt="2022-07-06T07:04:48.872" v="2925" actId="207"/>
          <ac:spMkLst>
            <pc:docMk/>
            <pc:sldMk cId="1556244573" sldId="354"/>
            <ac:spMk id="3" creationId="{17CDDE7A-18EA-4CAD-A034-E311172F816B}"/>
          </ac:spMkLst>
        </pc:spChg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1556244573" sldId="354"/>
            <ac:inkMk id="5" creationId="{E752C1AE-22BD-B581-DE26-B8B1587439A3}"/>
          </ac:inkMkLst>
        </pc:inkChg>
      </pc:sldChg>
      <pc:sldChg chg="addSp modSp mod modNotesTx">
        <pc:chgData name="ZHANG, Mengyuan [COMP]" userId="e97246e3-2e52-48d0-a0c8-167e1a1e72a8" providerId="ADAL" clId="{AB52A7F3-5557-456C-9AB5-9F0663654797}" dt="2022-07-06T13:21:18.459" v="6679"/>
        <pc:sldMkLst>
          <pc:docMk/>
          <pc:sldMk cId="1021520115" sldId="355"/>
        </pc:sldMkLst>
        <pc:picChg chg="mod">
          <ac:chgData name="ZHANG, Mengyuan [COMP]" userId="e97246e3-2e52-48d0-a0c8-167e1a1e72a8" providerId="ADAL" clId="{AB52A7F3-5557-456C-9AB5-9F0663654797}" dt="2022-07-06T07:06:29.722" v="3022" actId="1076"/>
          <ac:picMkLst>
            <pc:docMk/>
            <pc:sldMk cId="1021520115" sldId="355"/>
            <ac:picMk id="6" creationId="{3A8A2CFC-DD71-45BA-BEB6-B737BB581D82}"/>
          </ac:picMkLst>
        </pc:picChg>
        <pc:picChg chg="add mod">
          <ac:chgData name="ZHANG, Mengyuan [COMP]" userId="e97246e3-2e52-48d0-a0c8-167e1a1e72a8" providerId="ADAL" clId="{AB52A7F3-5557-456C-9AB5-9F0663654797}" dt="2022-07-06T07:06:49.033" v="3025" actId="1076"/>
          <ac:picMkLst>
            <pc:docMk/>
            <pc:sldMk cId="1021520115" sldId="355"/>
            <ac:picMk id="7" creationId="{08B11842-02D7-040B-6325-50EC200DF0CD}"/>
          </ac:picMkLst>
        </pc:picChg>
        <pc:picChg chg="mod">
          <ac:chgData name="ZHANG, Mengyuan [COMP]" userId="e97246e3-2e52-48d0-a0c8-167e1a1e72a8" providerId="ADAL" clId="{AB52A7F3-5557-456C-9AB5-9F0663654797}" dt="2022-07-06T07:06:32.041" v="3023" actId="1076"/>
          <ac:picMkLst>
            <pc:docMk/>
            <pc:sldMk cId="1021520115" sldId="355"/>
            <ac:picMk id="8" creationId="{37E01560-F9BA-4880-8FD9-AF62BA3196BE}"/>
          </ac:picMkLst>
        </pc:picChg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1021520115" sldId="355"/>
            <ac:inkMk id="5" creationId="{ED88BA55-66D1-F3D7-EFE3-9E4FC84C3A2A}"/>
          </ac:inkMkLst>
        </pc:inkChg>
      </pc:sldChg>
      <pc:sldChg chg="addSp">
        <pc:chgData name="ZHANG, Mengyuan [COMP]" userId="e97246e3-2e52-48d0-a0c8-167e1a1e72a8" providerId="ADAL" clId="{AB52A7F3-5557-456C-9AB5-9F0663654797}" dt="2022-07-06T13:21:18.459" v="6679"/>
        <pc:sldMkLst>
          <pc:docMk/>
          <pc:sldMk cId="1826315233" sldId="356"/>
        </pc:sldMkLst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1826315233" sldId="356"/>
            <ac:inkMk id="5" creationId="{4C204B12-5AF5-1B8A-2651-8971371C8EBC}"/>
          </ac:inkMkLst>
        </pc:inkChg>
      </pc:sldChg>
      <pc:sldChg chg="addSp modSp mod modNotesTx">
        <pc:chgData name="ZHANG, Mengyuan [COMP]" userId="e97246e3-2e52-48d0-a0c8-167e1a1e72a8" providerId="ADAL" clId="{AB52A7F3-5557-456C-9AB5-9F0663654797}" dt="2022-07-06T13:21:18.459" v="6679"/>
        <pc:sldMkLst>
          <pc:docMk/>
          <pc:sldMk cId="3662986480" sldId="357"/>
        </pc:sldMkLst>
        <pc:spChg chg="mod">
          <ac:chgData name="ZHANG, Mengyuan [COMP]" userId="e97246e3-2e52-48d0-a0c8-167e1a1e72a8" providerId="ADAL" clId="{AB52A7F3-5557-456C-9AB5-9F0663654797}" dt="2022-07-06T07:08:26.582" v="3032" actId="20577"/>
          <ac:spMkLst>
            <pc:docMk/>
            <pc:sldMk cId="3662986480" sldId="357"/>
            <ac:spMk id="2" creationId="{AD6E4362-1733-4CE5-BBC8-06DB6FEE6113}"/>
          </ac:spMkLst>
        </pc:spChg>
        <pc:spChg chg="mod">
          <ac:chgData name="ZHANG, Mengyuan [COMP]" userId="e97246e3-2e52-48d0-a0c8-167e1a1e72a8" providerId="ADAL" clId="{AB52A7F3-5557-456C-9AB5-9F0663654797}" dt="2022-07-06T07:08:47.109" v="3033" actId="207"/>
          <ac:spMkLst>
            <pc:docMk/>
            <pc:sldMk cId="3662986480" sldId="357"/>
            <ac:spMk id="3" creationId="{1EA1F586-A0F0-48E7-AA98-EEFDE458D3BD}"/>
          </ac:spMkLst>
        </pc:spChg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3662986480" sldId="357"/>
            <ac:inkMk id="5" creationId="{BDB3E865-78EC-E47B-E10A-DBC21F0CD1FD}"/>
          </ac:inkMkLst>
        </pc:inkChg>
      </pc:sldChg>
      <pc:sldChg chg="addSp modSp mod">
        <pc:chgData name="ZHANG, Mengyuan [COMP]" userId="e97246e3-2e52-48d0-a0c8-167e1a1e72a8" providerId="ADAL" clId="{AB52A7F3-5557-456C-9AB5-9F0663654797}" dt="2022-07-06T13:21:18.459" v="6679"/>
        <pc:sldMkLst>
          <pc:docMk/>
          <pc:sldMk cId="1871598812" sldId="358"/>
        </pc:sldMkLst>
        <pc:spChg chg="mod">
          <ac:chgData name="ZHANG, Mengyuan [COMP]" userId="e97246e3-2e52-48d0-a0c8-167e1a1e72a8" providerId="ADAL" clId="{AB52A7F3-5557-456C-9AB5-9F0663654797}" dt="2022-07-06T07:12:34.300" v="3117" actId="5793"/>
          <ac:spMkLst>
            <pc:docMk/>
            <pc:sldMk cId="1871598812" sldId="358"/>
            <ac:spMk id="3" creationId="{E7E3D6E4-0B1C-4BDB-BC6D-4E8EC0CCCDA3}"/>
          </ac:spMkLst>
        </pc:spChg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1871598812" sldId="358"/>
            <ac:inkMk id="5" creationId="{7AE91373-0250-C246-3BFB-8664808A4797}"/>
          </ac:inkMkLst>
        </pc:inkChg>
      </pc:sldChg>
      <pc:sldChg chg="addSp modSp mod modNotesTx">
        <pc:chgData name="ZHANG, Mengyuan [COMP]" userId="e97246e3-2e52-48d0-a0c8-167e1a1e72a8" providerId="ADAL" clId="{AB52A7F3-5557-456C-9AB5-9F0663654797}" dt="2022-07-06T13:21:18.459" v="6679"/>
        <pc:sldMkLst>
          <pc:docMk/>
          <pc:sldMk cId="2432792260" sldId="359"/>
        </pc:sldMkLst>
        <pc:spChg chg="mod">
          <ac:chgData name="ZHANG, Mengyuan [COMP]" userId="e97246e3-2e52-48d0-a0c8-167e1a1e72a8" providerId="ADAL" clId="{AB52A7F3-5557-456C-9AB5-9F0663654797}" dt="2022-07-06T07:19:06.912" v="3509" actId="14100"/>
          <ac:spMkLst>
            <pc:docMk/>
            <pc:sldMk cId="2432792260" sldId="359"/>
            <ac:spMk id="3" creationId="{50A31272-62CF-402C-A115-1E675392A762}"/>
          </ac:spMkLst>
        </pc:spChg>
        <pc:picChg chg="mod">
          <ac:chgData name="ZHANG, Mengyuan [COMP]" userId="e97246e3-2e52-48d0-a0c8-167e1a1e72a8" providerId="ADAL" clId="{AB52A7F3-5557-456C-9AB5-9F0663654797}" dt="2022-07-06T07:19:13.501" v="3511" actId="14100"/>
          <ac:picMkLst>
            <pc:docMk/>
            <pc:sldMk cId="2432792260" sldId="359"/>
            <ac:picMk id="6" creationId="{8A64C886-E50C-4A69-81F7-671DFC948A94}"/>
          </ac:picMkLst>
        </pc:picChg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2432792260" sldId="359"/>
            <ac:inkMk id="5" creationId="{FFC2F852-31E4-672D-9EAB-EF50A580E0D2}"/>
          </ac:inkMkLst>
        </pc:inkChg>
      </pc:sldChg>
      <pc:sldChg chg="addSp">
        <pc:chgData name="ZHANG, Mengyuan [COMP]" userId="e97246e3-2e52-48d0-a0c8-167e1a1e72a8" providerId="ADAL" clId="{AB52A7F3-5557-456C-9AB5-9F0663654797}" dt="2022-07-06T13:21:18.459" v="6679"/>
        <pc:sldMkLst>
          <pc:docMk/>
          <pc:sldMk cId="4132805650" sldId="360"/>
        </pc:sldMkLst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4132805650" sldId="360"/>
            <ac:inkMk id="83" creationId="{58A4E77D-D378-DC88-BAA7-0F0803B7E95C}"/>
          </ac:inkMkLst>
        </pc:inkChg>
      </pc:sldChg>
      <pc:sldChg chg="addSp modNotesTx">
        <pc:chgData name="ZHANG, Mengyuan [COMP]" userId="e97246e3-2e52-48d0-a0c8-167e1a1e72a8" providerId="ADAL" clId="{AB52A7F3-5557-456C-9AB5-9F0663654797}" dt="2022-07-06T13:21:18.459" v="6679"/>
        <pc:sldMkLst>
          <pc:docMk/>
          <pc:sldMk cId="1529583102" sldId="361"/>
        </pc:sldMkLst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1529583102" sldId="361"/>
            <ac:inkMk id="83" creationId="{B561DD60-F838-1028-711B-988312734CC3}"/>
          </ac:inkMkLst>
        </pc:inkChg>
      </pc:sldChg>
      <pc:sldChg chg="addSp modNotesTx">
        <pc:chgData name="ZHANG, Mengyuan [COMP]" userId="e97246e3-2e52-48d0-a0c8-167e1a1e72a8" providerId="ADAL" clId="{AB52A7F3-5557-456C-9AB5-9F0663654797}" dt="2022-07-06T13:21:18.459" v="6679"/>
        <pc:sldMkLst>
          <pc:docMk/>
          <pc:sldMk cId="3740266258" sldId="362"/>
        </pc:sldMkLst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3740266258" sldId="362"/>
            <ac:inkMk id="5" creationId="{4B2AD2F9-6FAE-970A-4842-64A708504744}"/>
          </ac:inkMkLst>
        </pc:inkChg>
      </pc:sldChg>
      <pc:sldChg chg="addSp modSp mod">
        <pc:chgData name="ZHANG, Mengyuan [COMP]" userId="e97246e3-2e52-48d0-a0c8-167e1a1e72a8" providerId="ADAL" clId="{AB52A7F3-5557-456C-9AB5-9F0663654797}" dt="2022-07-06T13:21:18.459" v="6679"/>
        <pc:sldMkLst>
          <pc:docMk/>
          <pc:sldMk cId="3868721846" sldId="363"/>
        </pc:sldMkLst>
        <pc:spChg chg="mod">
          <ac:chgData name="ZHANG, Mengyuan [COMP]" userId="e97246e3-2e52-48d0-a0c8-167e1a1e72a8" providerId="ADAL" clId="{AB52A7F3-5557-456C-9AB5-9F0663654797}" dt="2022-07-06T08:17:55.258" v="3832" actId="207"/>
          <ac:spMkLst>
            <pc:docMk/>
            <pc:sldMk cId="3868721846" sldId="363"/>
            <ac:spMk id="3" creationId="{37D3B896-6700-4929-9395-5E56E506B023}"/>
          </ac:spMkLst>
        </pc:spChg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3868721846" sldId="363"/>
            <ac:inkMk id="5" creationId="{1ED557FC-A5C8-2872-6CC9-4215A81DEE05}"/>
          </ac:inkMkLst>
        </pc:inkChg>
      </pc:sldChg>
      <pc:sldChg chg="addSp">
        <pc:chgData name="ZHANG, Mengyuan [COMP]" userId="e97246e3-2e52-48d0-a0c8-167e1a1e72a8" providerId="ADAL" clId="{AB52A7F3-5557-456C-9AB5-9F0663654797}" dt="2022-07-06T13:21:18.459" v="6679"/>
        <pc:sldMkLst>
          <pc:docMk/>
          <pc:sldMk cId="2085832880" sldId="364"/>
        </pc:sldMkLst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2085832880" sldId="364"/>
            <ac:inkMk id="8" creationId="{333AC153-54AC-826D-75CA-AECA30771172}"/>
          </ac:inkMkLst>
        </pc:inkChg>
      </pc:sldChg>
      <pc:sldChg chg="addSp">
        <pc:chgData name="ZHANG, Mengyuan [COMP]" userId="e97246e3-2e52-48d0-a0c8-167e1a1e72a8" providerId="ADAL" clId="{AB52A7F3-5557-456C-9AB5-9F0663654797}" dt="2022-07-06T13:21:18.459" v="6679"/>
        <pc:sldMkLst>
          <pc:docMk/>
          <pc:sldMk cId="3795476976" sldId="365"/>
        </pc:sldMkLst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3795476976" sldId="365"/>
            <ac:inkMk id="8" creationId="{55089EAD-6605-E85A-EEFA-196231B75A0D}"/>
          </ac:inkMkLst>
        </pc:inkChg>
      </pc:sldChg>
      <pc:sldChg chg="addSp modSp mod modNotesTx">
        <pc:chgData name="ZHANG, Mengyuan [COMP]" userId="e97246e3-2e52-48d0-a0c8-167e1a1e72a8" providerId="ADAL" clId="{AB52A7F3-5557-456C-9AB5-9F0663654797}" dt="2022-07-06T13:21:18.459" v="6679"/>
        <pc:sldMkLst>
          <pc:docMk/>
          <pc:sldMk cId="364969424" sldId="366"/>
        </pc:sldMkLst>
        <pc:spChg chg="mod">
          <ac:chgData name="ZHANG, Mengyuan [COMP]" userId="e97246e3-2e52-48d0-a0c8-167e1a1e72a8" providerId="ADAL" clId="{AB52A7F3-5557-456C-9AB5-9F0663654797}" dt="2022-07-06T08:21:23.090" v="3834" actId="207"/>
          <ac:spMkLst>
            <pc:docMk/>
            <pc:sldMk cId="364969424" sldId="366"/>
            <ac:spMk id="3" creationId="{C0F18B55-1CAB-403D-AEB5-21BCB334EBCA}"/>
          </ac:spMkLst>
        </pc:spChg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364969424" sldId="366"/>
            <ac:inkMk id="5" creationId="{285F935C-1938-2446-B310-E8EA2A6DA32A}"/>
          </ac:inkMkLst>
        </pc:inkChg>
      </pc:sldChg>
      <pc:sldChg chg="addSp modSp mod modAnim modNotesTx">
        <pc:chgData name="ZHANG, Mengyuan [COMP]" userId="e97246e3-2e52-48d0-a0c8-167e1a1e72a8" providerId="ADAL" clId="{AB52A7F3-5557-456C-9AB5-9F0663654797}" dt="2022-07-06T13:21:18.459" v="6679"/>
        <pc:sldMkLst>
          <pc:docMk/>
          <pc:sldMk cId="71300963" sldId="367"/>
        </pc:sldMkLst>
        <pc:spChg chg="mod">
          <ac:chgData name="ZHANG, Mengyuan [COMP]" userId="e97246e3-2e52-48d0-a0c8-167e1a1e72a8" providerId="ADAL" clId="{AB52A7F3-5557-456C-9AB5-9F0663654797}" dt="2022-07-06T08:23:02.118" v="3885" actId="20577"/>
          <ac:spMkLst>
            <pc:docMk/>
            <pc:sldMk cId="71300963" sldId="367"/>
            <ac:spMk id="3" creationId="{7223B9AE-2037-4DFA-8D2C-B194EFE1A3FA}"/>
          </ac:spMkLst>
        </pc:spChg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71300963" sldId="367"/>
            <ac:inkMk id="5" creationId="{12F71185-55E4-354E-EFFC-5581E3CE816E}"/>
          </ac:inkMkLst>
        </pc:inkChg>
      </pc:sldChg>
      <pc:sldChg chg="modNotesTx">
        <pc:chgData name="ZHANG, Mengyuan [COMP]" userId="e97246e3-2e52-48d0-a0c8-167e1a1e72a8" providerId="ADAL" clId="{AB52A7F3-5557-456C-9AB5-9F0663654797}" dt="2022-07-06T08:27:39.612" v="4056" actId="20577"/>
        <pc:sldMkLst>
          <pc:docMk/>
          <pc:sldMk cId="2221340922" sldId="369"/>
        </pc:sldMkLst>
      </pc:sldChg>
      <pc:sldChg chg="modSp mod">
        <pc:chgData name="ZHANG, Mengyuan [COMP]" userId="e97246e3-2e52-48d0-a0c8-167e1a1e72a8" providerId="ADAL" clId="{AB52A7F3-5557-456C-9AB5-9F0663654797}" dt="2022-07-06T08:36:51.497" v="4648" actId="207"/>
        <pc:sldMkLst>
          <pc:docMk/>
          <pc:sldMk cId="1753357042" sldId="370"/>
        </pc:sldMkLst>
        <pc:spChg chg="mod">
          <ac:chgData name="ZHANG, Mengyuan [COMP]" userId="e97246e3-2e52-48d0-a0c8-167e1a1e72a8" providerId="ADAL" clId="{AB52A7F3-5557-456C-9AB5-9F0663654797}" dt="2022-07-06T08:36:51.497" v="4648" actId="207"/>
          <ac:spMkLst>
            <pc:docMk/>
            <pc:sldMk cId="1753357042" sldId="370"/>
            <ac:spMk id="3" creationId="{61C05DFD-5F0C-4917-BA0F-5475BBA092B6}"/>
          </ac:spMkLst>
        </pc:spChg>
      </pc:sldChg>
      <pc:sldChg chg="modSp mod modNotesTx">
        <pc:chgData name="ZHANG, Mengyuan [COMP]" userId="e97246e3-2e52-48d0-a0c8-167e1a1e72a8" providerId="ADAL" clId="{AB52A7F3-5557-456C-9AB5-9F0663654797}" dt="2022-07-06T08:38:39.880" v="4790" actId="207"/>
        <pc:sldMkLst>
          <pc:docMk/>
          <pc:sldMk cId="2692550319" sldId="372"/>
        </pc:sldMkLst>
        <pc:spChg chg="mod">
          <ac:chgData name="ZHANG, Mengyuan [COMP]" userId="e97246e3-2e52-48d0-a0c8-167e1a1e72a8" providerId="ADAL" clId="{AB52A7F3-5557-456C-9AB5-9F0663654797}" dt="2022-07-06T08:38:39.880" v="4790" actId="207"/>
          <ac:spMkLst>
            <pc:docMk/>
            <pc:sldMk cId="2692550319" sldId="372"/>
            <ac:spMk id="3" creationId="{61C05DFD-5F0C-4917-BA0F-5475BBA092B6}"/>
          </ac:spMkLst>
        </pc:spChg>
      </pc:sldChg>
      <pc:sldChg chg="addSp">
        <pc:chgData name="ZHANG, Mengyuan [COMP]" userId="e97246e3-2e52-48d0-a0c8-167e1a1e72a8" providerId="ADAL" clId="{AB52A7F3-5557-456C-9AB5-9F0663654797}" dt="2022-07-06T13:21:18.459" v="6679"/>
        <pc:sldMkLst>
          <pc:docMk/>
          <pc:sldMk cId="1445847838" sldId="378"/>
        </pc:sldMkLst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1445847838" sldId="378"/>
            <ac:inkMk id="5" creationId="{8EBC5D8F-999A-5A6C-C3CC-50A72414C913}"/>
          </ac:inkMkLst>
        </pc:inkChg>
      </pc:sldChg>
      <pc:sldChg chg="addSp modSp new mod ord">
        <pc:chgData name="ZHANG, Mengyuan [COMP]" userId="e97246e3-2e52-48d0-a0c8-167e1a1e72a8" providerId="ADAL" clId="{AB52A7F3-5557-456C-9AB5-9F0663654797}" dt="2022-07-06T13:21:18.459" v="6679"/>
        <pc:sldMkLst>
          <pc:docMk/>
          <pc:sldMk cId="199887004" sldId="379"/>
        </pc:sldMkLst>
        <pc:spChg chg="mod">
          <ac:chgData name="ZHANG, Mengyuan [COMP]" userId="e97246e3-2e52-48d0-a0c8-167e1a1e72a8" providerId="ADAL" clId="{AB52A7F3-5557-456C-9AB5-9F0663654797}" dt="2022-07-06T06:00:25.941" v="65" actId="20577"/>
          <ac:spMkLst>
            <pc:docMk/>
            <pc:sldMk cId="199887004" sldId="379"/>
            <ac:spMk id="2" creationId="{B60EF558-B3F9-897B-F867-AEB579B710D2}"/>
          </ac:spMkLst>
        </pc:spChg>
        <pc:spChg chg="mod">
          <ac:chgData name="ZHANG, Mengyuan [COMP]" userId="e97246e3-2e52-48d0-a0c8-167e1a1e72a8" providerId="ADAL" clId="{AB52A7F3-5557-456C-9AB5-9F0663654797}" dt="2022-07-06T06:07:06.870" v="538" actId="20577"/>
          <ac:spMkLst>
            <pc:docMk/>
            <pc:sldMk cId="199887004" sldId="379"/>
            <ac:spMk id="3" creationId="{9AD4785C-F79E-24EE-A866-E2507FDE2A49}"/>
          </ac:spMkLst>
        </pc:spChg>
        <pc:picChg chg="add mod">
          <ac:chgData name="ZHANG, Mengyuan [COMP]" userId="e97246e3-2e52-48d0-a0c8-167e1a1e72a8" providerId="ADAL" clId="{AB52A7F3-5557-456C-9AB5-9F0663654797}" dt="2022-07-06T06:07:05.504" v="537" actId="1076"/>
          <ac:picMkLst>
            <pc:docMk/>
            <pc:sldMk cId="199887004" sldId="379"/>
            <ac:picMk id="6" creationId="{7EE00132-5558-B743-5F98-B50C878099FC}"/>
          </ac:picMkLst>
        </pc:picChg>
        <pc:picChg chg="add mod">
          <ac:chgData name="ZHANG, Mengyuan [COMP]" userId="e97246e3-2e52-48d0-a0c8-167e1a1e72a8" providerId="ADAL" clId="{AB52A7F3-5557-456C-9AB5-9F0663654797}" dt="2022-07-06T06:07:33.875" v="540" actId="1076"/>
          <ac:picMkLst>
            <pc:docMk/>
            <pc:sldMk cId="199887004" sldId="379"/>
            <ac:picMk id="8" creationId="{AE28C5AC-35A0-53C2-E1FA-A14DDE977F57}"/>
          </ac:picMkLst>
        </pc:picChg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199887004" sldId="379"/>
            <ac:inkMk id="5" creationId="{56255F5C-F66F-B619-BB0D-3F421EC5C3E3}"/>
          </ac:inkMkLst>
        </pc:inkChg>
      </pc:sldChg>
      <pc:sldChg chg="addSp modSp new mod modNotesTx">
        <pc:chgData name="ZHANG, Mengyuan [COMP]" userId="e97246e3-2e52-48d0-a0c8-167e1a1e72a8" providerId="ADAL" clId="{AB52A7F3-5557-456C-9AB5-9F0663654797}" dt="2022-07-06T13:21:18.459" v="6679"/>
        <pc:sldMkLst>
          <pc:docMk/>
          <pc:sldMk cId="146335990" sldId="380"/>
        </pc:sldMkLst>
        <pc:spChg chg="mod">
          <ac:chgData name="ZHANG, Mengyuan [COMP]" userId="e97246e3-2e52-48d0-a0c8-167e1a1e72a8" providerId="ADAL" clId="{AB52A7F3-5557-456C-9AB5-9F0663654797}" dt="2022-07-06T06:09:06.889" v="563" actId="20577"/>
          <ac:spMkLst>
            <pc:docMk/>
            <pc:sldMk cId="146335990" sldId="380"/>
            <ac:spMk id="2" creationId="{F3A01DDE-3F31-EB8B-EA4E-A36E7F29C4F6}"/>
          </ac:spMkLst>
        </pc:spChg>
        <pc:spChg chg="mod">
          <ac:chgData name="ZHANG, Mengyuan [COMP]" userId="e97246e3-2e52-48d0-a0c8-167e1a1e72a8" providerId="ADAL" clId="{AB52A7F3-5557-456C-9AB5-9F0663654797}" dt="2022-07-06T06:13:44.261" v="897" actId="207"/>
          <ac:spMkLst>
            <pc:docMk/>
            <pc:sldMk cId="146335990" sldId="380"/>
            <ac:spMk id="3" creationId="{C6E5A51B-5015-3736-9FA2-223BEE11754B}"/>
          </ac:spMkLst>
        </pc:spChg>
        <pc:picChg chg="add mod">
          <ac:chgData name="ZHANG, Mengyuan [COMP]" userId="e97246e3-2e52-48d0-a0c8-167e1a1e72a8" providerId="ADAL" clId="{AB52A7F3-5557-456C-9AB5-9F0663654797}" dt="2022-07-06T06:09:47.230" v="569" actId="1076"/>
          <ac:picMkLst>
            <pc:docMk/>
            <pc:sldMk cId="146335990" sldId="380"/>
            <ac:picMk id="5" creationId="{C9C2AF36-59CF-B38A-21D3-C7AB0D4C81F6}"/>
          </ac:picMkLst>
        </pc:picChg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146335990" sldId="380"/>
            <ac:inkMk id="6" creationId="{A8FF7EB1-1B68-85DE-8272-7C4020122AF4}"/>
          </ac:inkMkLst>
        </pc:inkChg>
      </pc:sldChg>
      <pc:sldChg chg="addSp modSp new mod modNotesTx">
        <pc:chgData name="ZHANG, Mengyuan [COMP]" userId="e97246e3-2e52-48d0-a0c8-167e1a1e72a8" providerId="ADAL" clId="{AB52A7F3-5557-456C-9AB5-9F0663654797}" dt="2022-07-06T13:21:18.459" v="6679"/>
        <pc:sldMkLst>
          <pc:docMk/>
          <pc:sldMk cId="1312962673" sldId="381"/>
        </pc:sldMkLst>
        <pc:spChg chg="mod">
          <ac:chgData name="ZHANG, Mengyuan [COMP]" userId="e97246e3-2e52-48d0-a0c8-167e1a1e72a8" providerId="ADAL" clId="{AB52A7F3-5557-456C-9AB5-9F0663654797}" dt="2022-07-06T06:14:38.991" v="930" actId="20577"/>
          <ac:spMkLst>
            <pc:docMk/>
            <pc:sldMk cId="1312962673" sldId="381"/>
            <ac:spMk id="2" creationId="{77F10F4D-572D-9A5C-C4D1-8FF4951F2804}"/>
          </ac:spMkLst>
        </pc:spChg>
        <pc:spChg chg="mod">
          <ac:chgData name="ZHANG, Mengyuan [COMP]" userId="e97246e3-2e52-48d0-a0c8-167e1a1e72a8" providerId="ADAL" clId="{AB52A7F3-5557-456C-9AB5-9F0663654797}" dt="2022-07-06T06:18:33.297" v="1207" actId="20577"/>
          <ac:spMkLst>
            <pc:docMk/>
            <pc:sldMk cId="1312962673" sldId="381"/>
            <ac:spMk id="3" creationId="{AE5DB77C-0336-DEED-684C-1D77E91E1BC3}"/>
          </ac:spMkLst>
        </pc:spChg>
        <pc:picChg chg="add mod">
          <ac:chgData name="ZHANG, Mengyuan [COMP]" userId="e97246e3-2e52-48d0-a0c8-167e1a1e72a8" providerId="ADAL" clId="{AB52A7F3-5557-456C-9AB5-9F0663654797}" dt="2022-07-06T06:15:18.738" v="1000" actId="1076"/>
          <ac:picMkLst>
            <pc:docMk/>
            <pc:sldMk cId="1312962673" sldId="381"/>
            <ac:picMk id="6" creationId="{2A0971B4-1822-A2C8-28F6-99F782894E24}"/>
          </ac:picMkLst>
        </pc:picChg>
        <pc:picChg chg="add mod">
          <ac:chgData name="ZHANG, Mengyuan [COMP]" userId="e97246e3-2e52-48d0-a0c8-167e1a1e72a8" providerId="ADAL" clId="{AB52A7F3-5557-456C-9AB5-9F0663654797}" dt="2022-07-06T06:18:53.315" v="1209" actId="1076"/>
          <ac:picMkLst>
            <pc:docMk/>
            <pc:sldMk cId="1312962673" sldId="381"/>
            <ac:picMk id="8" creationId="{E9C9232E-9741-54CB-B0DC-910C36307FC8}"/>
          </ac:picMkLst>
        </pc:picChg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1312962673" sldId="381"/>
            <ac:inkMk id="5" creationId="{777928E7-6D2E-08FF-3B28-388C7ECAE9B7}"/>
          </ac:inkMkLst>
        </pc:inkChg>
      </pc:sldChg>
      <pc:sldChg chg="addSp delSp modSp new mod setBg">
        <pc:chgData name="ZHANG, Mengyuan [COMP]" userId="e97246e3-2e52-48d0-a0c8-167e1a1e72a8" providerId="ADAL" clId="{AB52A7F3-5557-456C-9AB5-9F0663654797}" dt="2022-07-06T13:21:18.459" v="6679"/>
        <pc:sldMkLst>
          <pc:docMk/>
          <pc:sldMk cId="2441970203" sldId="382"/>
        </pc:sldMkLst>
        <pc:spChg chg="mod">
          <ac:chgData name="ZHANG, Mengyuan [COMP]" userId="e97246e3-2e52-48d0-a0c8-167e1a1e72a8" providerId="ADAL" clId="{AB52A7F3-5557-456C-9AB5-9F0663654797}" dt="2022-07-06T06:22:55.946" v="1514" actId="26606"/>
          <ac:spMkLst>
            <pc:docMk/>
            <pc:sldMk cId="2441970203" sldId="382"/>
            <ac:spMk id="2" creationId="{5C6F231C-9031-FC10-3160-D8DCFA61BB75}"/>
          </ac:spMkLst>
        </pc:spChg>
        <pc:spChg chg="add del">
          <ac:chgData name="ZHANG, Mengyuan [COMP]" userId="e97246e3-2e52-48d0-a0c8-167e1a1e72a8" providerId="ADAL" clId="{AB52A7F3-5557-456C-9AB5-9F0663654797}" dt="2022-07-06T06:22:55.946" v="1514" actId="26606"/>
          <ac:spMkLst>
            <pc:docMk/>
            <pc:sldMk cId="2441970203" sldId="382"/>
            <ac:spMk id="3" creationId="{12E4911F-9320-709B-6D74-47C5E3D941EE}"/>
          </ac:spMkLst>
        </pc:spChg>
        <pc:spChg chg="mod ord">
          <ac:chgData name="ZHANG, Mengyuan [COMP]" userId="e97246e3-2e52-48d0-a0c8-167e1a1e72a8" providerId="ADAL" clId="{AB52A7F3-5557-456C-9AB5-9F0663654797}" dt="2022-07-06T06:22:55.946" v="1514" actId="26606"/>
          <ac:spMkLst>
            <pc:docMk/>
            <pc:sldMk cId="2441970203" sldId="382"/>
            <ac:spMk id="4" creationId="{043C0B8F-85ED-D7F1-F863-C3B0B80F9BF5}"/>
          </ac:spMkLst>
        </pc:spChg>
        <pc:spChg chg="add mod">
          <ac:chgData name="ZHANG, Mengyuan [COMP]" userId="e97246e3-2e52-48d0-a0c8-167e1a1e72a8" providerId="ADAL" clId="{AB52A7F3-5557-456C-9AB5-9F0663654797}" dt="2022-07-06T06:24:21.988" v="1545" actId="1076"/>
          <ac:spMkLst>
            <pc:docMk/>
            <pc:sldMk cId="2441970203" sldId="382"/>
            <ac:spMk id="9" creationId="{49EDFBB8-9883-953B-390C-53B790762DF9}"/>
          </ac:spMkLst>
        </pc:spChg>
        <pc:spChg chg="add del">
          <ac:chgData name="ZHANG, Mengyuan [COMP]" userId="e97246e3-2e52-48d0-a0c8-167e1a1e72a8" providerId="ADAL" clId="{AB52A7F3-5557-456C-9AB5-9F0663654797}" dt="2022-07-06T06:22:55.946" v="1514" actId="26606"/>
          <ac:spMkLst>
            <pc:docMk/>
            <pc:sldMk cId="2441970203" sldId="382"/>
            <ac:spMk id="11" creationId="{A4AC5506-6312-4701-8D3C-40187889A947}"/>
          </ac:spMkLst>
        </pc:spChg>
        <pc:picChg chg="add del mod">
          <ac:chgData name="ZHANG, Mengyuan [COMP]" userId="e97246e3-2e52-48d0-a0c8-167e1a1e72a8" providerId="ADAL" clId="{AB52A7F3-5557-456C-9AB5-9F0663654797}" dt="2022-07-06T06:24:26.614" v="1546" actId="1076"/>
          <ac:picMkLst>
            <pc:docMk/>
            <pc:sldMk cId="2441970203" sldId="382"/>
            <ac:picMk id="6" creationId="{0D7FD626-1018-A1F5-7B5C-A2D794B852BE}"/>
          </ac:picMkLst>
        </pc:picChg>
        <pc:picChg chg="add del mod">
          <ac:chgData name="ZHANG, Mengyuan [COMP]" userId="e97246e3-2e52-48d0-a0c8-167e1a1e72a8" providerId="ADAL" clId="{AB52A7F3-5557-456C-9AB5-9F0663654797}" dt="2022-07-06T06:23:35.407" v="1527" actId="22"/>
          <ac:picMkLst>
            <pc:docMk/>
            <pc:sldMk cId="2441970203" sldId="382"/>
            <ac:picMk id="8" creationId="{CB29123D-6AC1-FDE9-309D-88BA7DBF3EEE}"/>
          </ac:picMkLst>
        </pc:picChg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2441970203" sldId="382"/>
            <ac:inkMk id="5" creationId="{456723A2-B713-1CAA-55CF-B4043502A218}"/>
          </ac:inkMkLst>
        </pc:inkChg>
      </pc:sldChg>
      <pc:sldChg chg="modSp new mod">
        <pc:chgData name="ZHANG, Mengyuan [COMP]" userId="e97246e3-2e52-48d0-a0c8-167e1a1e72a8" providerId="ADAL" clId="{AB52A7F3-5557-456C-9AB5-9F0663654797}" dt="2022-07-06T06:39:52.410" v="1966" actId="207"/>
        <pc:sldMkLst>
          <pc:docMk/>
          <pc:sldMk cId="4100508487" sldId="383"/>
        </pc:sldMkLst>
        <pc:spChg chg="mod">
          <ac:chgData name="ZHANG, Mengyuan [COMP]" userId="e97246e3-2e52-48d0-a0c8-167e1a1e72a8" providerId="ADAL" clId="{AB52A7F3-5557-456C-9AB5-9F0663654797}" dt="2022-07-06T06:25:13.756" v="1599" actId="20577"/>
          <ac:spMkLst>
            <pc:docMk/>
            <pc:sldMk cId="4100508487" sldId="383"/>
            <ac:spMk id="2" creationId="{0390AB26-C1CF-BF57-0272-11A7C85A7967}"/>
          </ac:spMkLst>
        </pc:spChg>
        <pc:spChg chg="mod">
          <ac:chgData name="ZHANG, Mengyuan [COMP]" userId="e97246e3-2e52-48d0-a0c8-167e1a1e72a8" providerId="ADAL" clId="{AB52A7F3-5557-456C-9AB5-9F0663654797}" dt="2022-07-06T06:39:52.410" v="1966" actId="207"/>
          <ac:spMkLst>
            <pc:docMk/>
            <pc:sldMk cId="4100508487" sldId="383"/>
            <ac:spMk id="3" creationId="{05EF516A-0DEF-C6F5-57D3-9E29F489243F}"/>
          </ac:spMkLst>
        </pc:spChg>
      </pc:sldChg>
      <pc:sldChg chg="addSp modSp new mod">
        <pc:chgData name="ZHANG, Mengyuan [COMP]" userId="e97246e3-2e52-48d0-a0c8-167e1a1e72a8" providerId="ADAL" clId="{AB52A7F3-5557-456C-9AB5-9F0663654797}" dt="2022-07-06T13:21:18.459" v="6679"/>
        <pc:sldMkLst>
          <pc:docMk/>
          <pc:sldMk cId="3864852346" sldId="384"/>
        </pc:sldMkLst>
        <pc:spChg chg="mod">
          <ac:chgData name="ZHANG, Mengyuan [COMP]" userId="e97246e3-2e52-48d0-a0c8-167e1a1e72a8" providerId="ADAL" clId="{AB52A7F3-5557-456C-9AB5-9F0663654797}" dt="2022-07-06T06:40:37.736" v="1972" actId="20577"/>
          <ac:spMkLst>
            <pc:docMk/>
            <pc:sldMk cId="3864852346" sldId="384"/>
            <ac:spMk id="2" creationId="{D07BD0BE-1388-6C0F-F0FF-BF139DF68A02}"/>
          </ac:spMkLst>
        </pc:spChg>
        <pc:spChg chg="mod">
          <ac:chgData name="ZHANG, Mengyuan [COMP]" userId="e97246e3-2e52-48d0-a0c8-167e1a1e72a8" providerId="ADAL" clId="{AB52A7F3-5557-456C-9AB5-9F0663654797}" dt="2022-07-06T06:42:30.775" v="2315" actId="207"/>
          <ac:spMkLst>
            <pc:docMk/>
            <pc:sldMk cId="3864852346" sldId="384"/>
            <ac:spMk id="3" creationId="{A056AD44-FA79-AC65-7DD8-3086CD188D8E}"/>
          </ac:spMkLst>
        </pc:spChg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3864852346" sldId="384"/>
            <ac:inkMk id="5" creationId="{A03A0187-0C85-C2B5-8242-577ED379EB5B}"/>
          </ac:inkMkLst>
        </pc:inkChg>
      </pc:sldChg>
      <pc:sldChg chg="modSp new mod">
        <pc:chgData name="ZHANG, Mengyuan [COMP]" userId="e97246e3-2e52-48d0-a0c8-167e1a1e72a8" providerId="ADAL" clId="{AB52A7F3-5557-456C-9AB5-9F0663654797}" dt="2022-07-06T08:31:07.751" v="4604" actId="207"/>
        <pc:sldMkLst>
          <pc:docMk/>
          <pc:sldMk cId="803872783" sldId="385"/>
        </pc:sldMkLst>
        <pc:spChg chg="mod">
          <ac:chgData name="ZHANG, Mengyuan [COMP]" userId="e97246e3-2e52-48d0-a0c8-167e1a1e72a8" providerId="ADAL" clId="{AB52A7F3-5557-456C-9AB5-9F0663654797}" dt="2022-07-06T08:28:03.098" v="4067" actId="20577"/>
          <ac:spMkLst>
            <pc:docMk/>
            <pc:sldMk cId="803872783" sldId="385"/>
            <ac:spMk id="2" creationId="{63785B98-ECCE-ABF9-EFDD-1DEA997898F2}"/>
          </ac:spMkLst>
        </pc:spChg>
        <pc:spChg chg="mod">
          <ac:chgData name="ZHANG, Mengyuan [COMP]" userId="e97246e3-2e52-48d0-a0c8-167e1a1e72a8" providerId="ADAL" clId="{AB52A7F3-5557-456C-9AB5-9F0663654797}" dt="2022-07-06T08:31:07.751" v="4604" actId="207"/>
          <ac:spMkLst>
            <pc:docMk/>
            <pc:sldMk cId="803872783" sldId="385"/>
            <ac:spMk id="3" creationId="{80E0F5D5-DC19-F94D-9044-3AA509C8C610}"/>
          </ac:spMkLst>
        </pc:spChg>
      </pc:sldChg>
      <pc:sldChg chg="new del ord">
        <pc:chgData name="ZHANG, Mengyuan [COMP]" userId="e97246e3-2e52-48d0-a0c8-167e1a1e72a8" providerId="ADAL" clId="{AB52A7F3-5557-456C-9AB5-9F0663654797}" dt="2022-07-06T08:25:52.181" v="3963" actId="47"/>
        <pc:sldMkLst>
          <pc:docMk/>
          <pc:sldMk cId="1955419497" sldId="385"/>
        </pc:sldMkLst>
      </pc:sldChg>
      <pc:sldChg chg="addSp modSp new mod">
        <pc:chgData name="ZHANG, Mengyuan [COMP]" userId="e97246e3-2e52-48d0-a0c8-167e1a1e72a8" providerId="ADAL" clId="{AB52A7F3-5557-456C-9AB5-9F0663654797}" dt="2022-07-06T13:21:18.459" v="6679"/>
        <pc:sldMkLst>
          <pc:docMk/>
          <pc:sldMk cId="3399518496" sldId="386"/>
        </pc:sldMkLst>
        <pc:spChg chg="mod">
          <ac:chgData name="ZHANG, Mengyuan [COMP]" userId="e97246e3-2e52-48d0-a0c8-167e1a1e72a8" providerId="ADAL" clId="{AB52A7F3-5557-456C-9AB5-9F0663654797}" dt="2022-07-06T08:35:31.843" v="4642" actId="20577"/>
          <ac:spMkLst>
            <pc:docMk/>
            <pc:sldMk cId="3399518496" sldId="386"/>
            <ac:spMk id="2" creationId="{0D3853B4-FFDC-74CF-854C-D8B99D41FC74}"/>
          </ac:spMkLst>
        </pc:spChg>
        <pc:spChg chg="add mod">
          <ac:chgData name="ZHANG, Mengyuan [COMP]" userId="e97246e3-2e52-48d0-a0c8-167e1a1e72a8" providerId="ADAL" clId="{AB52A7F3-5557-456C-9AB5-9F0663654797}" dt="2022-07-06T08:35:50.281" v="4645" actId="14100"/>
          <ac:spMkLst>
            <pc:docMk/>
            <pc:sldMk cId="3399518496" sldId="386"/>
            <ac:spMk id="7" creationId="{03C9D43F-A723-A004-DF87-4E5D17D34F34}"/>
          </ac:spMkLst>
        </pc:spChg>
        <pc:picChg chg="add mod">
          <ac:chgData name="ZHANG, Mengyuan [COMP]" userId="e97246e3-2e52-48d0-a0c8-167e1a1e72a8" providerId="ADAL" clId="{AB52A7F3-5557-456C-9AB5-9F0663654797}" dt="2022-07-06T08:35:22.357" v="4607" actId="1076"/>
          <ac:picMkLst>
            <pc:docMk/>
            <pc:sldMk cId="3399518496" sldId="386"/>
            <ac:picMk id="6" creationId="{219D0BE9-1BED-8CBB-E2B7-361E52AB7607}"/>
          </ac:picMkLst>
        </pc:picChg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3399518496" sldId="386"/>
            <ac:inkMk id="5" creationId="{E1A1B3D0-476C-AF21-B807-D02B99399E72}"/>
          </ac:inkMkLst>
        </pc:inkChg>
      </pc:sldChg>
      <pc:sldChg chg="addSp delSp modSp new mod">
        <pc:chgData name="ZHANG, Mengyuan [COMP]" userId="e97246e3-2e52-48d0-a0c8-167e1a1e72a8" providerId="ADAL" clId="{AB52A7F3-5557-456C-9AB5-9F0663654797}" dt="2022-07-06T13:21:18.459" v="6679"/>
        <pc:sldMkLst>
          <pc:docMk/>
          <pc:sldMk cId="3534222565" sldId="387"/>
        </pc:sldMkLst>
        <pc:spChg chg="mod">
          <ac:chgData name="ZHANG, Mengyuan [COMP]" userId="e97246e3-2e52-48d0-a0c8-167e1a1e72a8" providerId="ADAL" clId="{AB52A7F3-5557-456C-9AB5-9F0663654797}" dt="2022-07-06T08:39:57.307" v="4830" actId="1076"/>
          <ac:spMkLst>
            <pc:docMk/>
            <pc:sldMk cId="3534222565" sldId="387"/>
            <ac:spMk id="2" creationId="{7CBDFD91-F1F3-8BC4-A50C-6204C1019E11}"/>
          </ac:spMkLst>
        </pc:spChg>
        <pc:picChg chg="add mod">
          <ac:chgData name="ZHANG, Mengyuan [COMP]" userId="e97246e3-2e52-48d0-a0c8-167e1a1e72a8" providerId="ADAL" clId="{AB52A7F3-5557-456C-9AB5-9F0663654797}" dt="2022-07-06T08:55:59.617" v="4870" actId="1076"/>
          <ac:picMkLst>
            <pc:docMk/>
            <pc:sldMk cId="3534222565" sldId="387"/>
            <ac:picMk id="6" creationId="{EFD4D392-4576-C275-7F47-70A13E8387E3}"/>
          </ac:picMkLst>
        </pc:picChg>
        <pc:picChg chg="add mod">
          <ac:chgData name="ZHANG, Mengyuan [COMP]" userId="e97246e3-2e52-48d0-a0c8-167e1a1e72a8" providerId="ADAL" clId="{AB52A7F3-5557-456C-9AB5-9F0663654797}" dt="2022-07-06T08:55:48.570" v="4867" actId="1076"/>
          <ac:picMkLst>
            <pc:docMk/>
            <pc:sldMk cId="3534222565" sldId="387"/>
            <ac:picMk id="8" creationId="{1C3348E5-EF12-A832-5F96-604DD743F599}"/>
          </ac:picMkLst>
        </pc:picChg>
        <pc:picChg chg="add del mod">
          <ac:chgData name="ZHANG, Mengyuan [COMP]" userId="e97246e3-2e52-48d0-a0c8-167e1a1e72a8" providerId="ADAL" clId="{AB52A7F3-5557-456C-9AB5-9F0663654797}" dt="2022-07-06T08:39:57.652" v="4831"/>
          <ac:picMkLst>
            <pc:docMk/>
            <pc:sldMk cId="3534222565" sldId="387"/>
            <ac:picMk id="1026" creationId="{4D1026B5-53D6-D7FD-1D02-4953228FC70E}"/>
          </ac:picMkLst>
        </pc:picChg>
        <pc:picChg chg="add del mod">
          <ac:chgData name="ZHANG, Mengyuan [COMP]" userId="e97246e3-2e52-48d0-a0c8-167e1a1e72a8" providerId="ADAL" clId="{AB52A7F3-5557-456C-9AB5-9F0663654797}" dt="2022-07-06T08:40:06.129" v="4836" actId="478"/>
          <ac:picMkLst>
            <pc:docMk/>
            <pc:sldMk cId="3534222565" sldId="387"/>
            <ac:picMk id="1028" creationId="{97B4CC55-CBBE-D7EA-539C-4EFEEBC1B30D}"/>
          </ac:picMkLst>
        </pc:picChg>
        <pc:picChg chg="add mod">
          <ac:chgData name="ZHANG, Mengyuan [COMP]" userId="e97246e3-2e52-48d0-a0c8-167e1a1e72a8" providerId="ADAL" clId="{AB52A7F3-5557-456C-9AB5-9F0663654797}" dt="2022-07-06T08:56:10.967" v="4873" actId="14100"/>
          <ac:picMkLst>
            <pc:docMk/>
            <pc:sldMk cId="3534222565" sldId="387"/>
            <ac:picMk id="1030" creationId="{7F580F1E-23F3-642B-BF1C-F1D9EFB3DE1C}"/>
          </ac:picMkLst>
        </pc:picChg>
        <pc:picChg chg="add mod">
          <ac:chgData name="ZHANG, Mengyuan [COMP]" userId="e97246e3-2e52-48d0-a0c8-167e1a1e72a8" providerId="ADAL" clId="{AB52A7F3-5557-456C-9AB5-9F0663654797}" dt="2022-07-06T08:56:17.214" v="4876" actId="1076"/>
          <ac:picMkLst>
            <pc:docMk/>
            <pc:sldMk cId="3534222565" sldId="387"/>
            <ac:picMk id="1032" creationId="{877A027F-26DF-51E9-9EF5-850E36F87237}"/>
          </ac:picMkLst>
        </pc:picChg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3534222565" sldId="387"/>
            <ac:inkMk id="5" creationId="{82C9444F-D6D7-ABBB-0BCC-B8CB3717F54C}"/>
          </ac:inkMkLst>
        </pc:inkChg>
      </pc:sldChg>
      <pc:sldChg chg="modSp new mod">
        <pc:chgData name="ZHANG, Mengyuan [COMP]" userId="e97246e3-2e52-48d0-a0c8-167e1a1e72a8" providerId="ADAL" clId="{AB52A7F3-5557-456C-9AB5-9F0663654797}" dt="2022-07-06T09:05:27.862" v="5324" actId="20577"/>
        <pc:sldMkLst>
          <pc:docMk/>
          <pc:sldMk cId="3497122938" sldId="388"/>
        </pc:sldMkLst>
        <pc:spChg chg="mod">
          <ac:chgData name="ZHANG, Mengyuan [COMP]" userId="e97246e3-2e52-48d0-a0c8-167e1a1e72a8" providerId="ADAL" clId="{AB52A7F3-5557-456C-9AB5-9F0663654797}" dt="2022-07-06T09:03:44.800" v="5034" actId="20577"/>
          <ac:spMkLst>
            <pc:docMk/>
            <pc:sldMk cId="3497122938" sldId="388"/>
            <ac:spMk id="2" creationId="{EF49185B-9715-E220-2FAF-E847A02A3C68}"/>
          </ac:spMkLst>
        </pc:spChg>
        <pc:spChg chg="mod">
          <ac:chgData name="ZHANG, Mengyuan [COMP]" userId="e97246e3-2e52-48d0-a0c8-167e1a1e72a8" providerId="ADAL" clId="{AB52A7F3-5557-456C-9AB5-9F0663654797}" dt="2022-07-06T09:05:27.862" v="5324" actId="20577"/>
          <ac:spMkLst>
            <pc:docMk/>
            <pc:sldMk cId="3497122938" sldId="388"/>
            <ac:spMk id="3" creationId="{55A4AD83-6CA9-329A-B191-1409D102D3DF}"/>
          </ac:spMkLst>
        </pc:spChg>
      </pc:sldChg>
      <pc:sldChg chg="addSp modSp new mod">
        <pc:chgData name="ZHANG, Mengyuan [COMP]" userId="e97246e3-2e52-48d0-a0c8-167e1a1e72a8" providerId="ADAL" clId="{AB52A7F3-5557-456C-9AB5-9F0663654797}" dt="2022-07-06T13:21:18.459" v="6679"/>
        <pc:sldMkLst>
          <pc:docMk/>
          <pc:sldMk cId="128808503" sldId="389"/>
        </pc:sldMkLst>
        <pc:spChg chg="mod">
          <ac:chgData name="ZHANG, Mengyuan [COMP]" userId="e97246e3-2e52-48d0-a0c8-167e1a1e72a8" providerId="ADAL" clId="{AB52A7F3-5557-456C-9AB5-9F0663654797}" dt="2022-07-06T09:01:57.383" v="5006" actId="20577"/>
          <ac:spMkLst>
            <pc:docMk/>
            <pc:sldMk cId="128808503" sldId="389"/>
            <ac:spMk id="2" creationId="{4099D516-BD01-0FFE-92E7-4ACDB9EF284D}"/>
          </ac:spMkLst>
        </pc:spChg>
        <pc:spChg chg="mod">
          <ac:chgData name="ZHANG, Mengyuan [COMP]" userId="e97246e3-2e52-48d0-a0c8-167e1a1e72a8" providerId="ADAL" clId="{AB52A7F3-5557-456C-9AB5-9F0663654797}" dt="2022-07-06T09:00:53.078" v="4946" actId="20577"/>
          <ac:spMkLst>
            <pc:docMk/>
            <pc:sldMk cId="128808503" sldId="389"/>
            <ac:spMk id="3" creationId="{070E79E8-106F-082C-C0C3-F66FEC86CC3F}"/>
          </ac:spMkLst>
        </pc:spChg>
        <pc:picChg chg="add mod">
          <ac:chgData name="ZHANG, Mengyuan [COMP]" userId="e97246e3-2e52-48d0-a0c8-167e1a1e72a8" providerId="ADAL" clId="{AB52A7F3-5557-456C-9AB5-9F0663654797}" dt="2022-07-06T09:00:57.637" v="4948" actId="1076"/>
          <ac:picMkLst>
            <pc:docMk/>
            <pc:sldMk cId="128808503" sldId="389"/>
            <ac:picMk id="6" creationId="{7B80229F-0F0C-AB10-FDA9-A6444BF60BF2}"/>
          </ac:picMkLst>
        </pc:picChg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128808503" sldId="389"/>
            <ac:inkMk id="5" creationId="{64511310-C379-A68A-2B40-18A02C869F34}"/>
          </ac:inkMkLst>
        </pc:inkChg>
      </pc:sldChg>
      <pc:sldChg chg="addSp delSp modSp new mod modClrScheme addAnim delAnim modAnim chgLayout">
        <pc:chgData name="ZHANG, Mengyuan [COMP]" userId="e97246e3-2e52-48d0-a0c8-167e1a1e72a8" providerId="ADAL" clId="{AB52A7F3-5557-456C-9AB5-9F0663654797}" dt="2022-07-06T13:21:18.459" v="6679"/>
        <pc:sldMkLst>
          <pc:docMk/>
          <pc:sldMk cId="1635954250" sldId="390"/>
        </pc:sldMkLst>
        <pc:spChg chg="del mod ord">
          <ac:chgData name="ZHANG, Mengyuan [COMP]" userId="e97246e3-2e52-48d0-a0c8-167e1a1e72a8" providerId="ADAL" clId="{AB52A7F3-5557-456C-9AB5-9F0663654797}" dt="2022-07-06T09:36:13.191" v="6460" actId="478"/>
          <ac:spMkLst>
            <pc:docMk/>
            <pc:sldMk cId="1635954250" sldId="390"/>
            <ac:spMk id="2" creationId="{2FFD2C55-F306-DBB5-31FB-73C60EACE2FA}"/>
          </ac:spMkLst>
        </pc:spChg>
        <pc:spChg chg="del">
          <ac:chgData name="ZHANG, Mengyuan [COMP]" userId="e97246e3-2e52-48d0-a0c8-167e1a1e72a8" providerId="ADAL" clId="{AB52A7F3-5557-456C-9AB5-9F0663654797}" dt="2022-07-06T09:20:44.927" v="5356" actId="478"/>
          <ac:spMkLst>
            <pc:docMk/>
            <pc:sldMk cId="1635954250" sldId="390"/>
            <ac:spMk id="3" creationId="{DC1584BD-FC9B-4C0F-4BA6-A2572690AC08}"/>
          </ac:spMkLst>
        </pc:spChg>
        <pc:spChg chg="add del mod or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4" creationId="{4F4CBA79-FE8E-698A-1061-114F006614E6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6" creationId="{70F28119-FE08-1362-4439-75803FB260F1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7" creationId="{A8C29C41-CAEF-1D1E-9C17-0B615F2066DC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8" creationId="{DF64A264-DC7A-FC95-BCD6-374E6D5F593C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9" creationId="{9112D2B9-3B0D-0115-7F7A-ADEA5530B189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10" creationId="{6104CD4C-C220-97BE-A860-F83C607A2D86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12" creationId="{80137525-3005-C887-F20D-21CAA1529DCB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13" creationId="{A33672B5-3A3D-CC84-A586-0086E30AC77A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14" creationId="{63CBFCFC-DB4E-5979-AD22-7D150A94061F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15" creationId="{5698C975-11D9-5C41-7037-40E062CA15D8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16" creationId="{6167581A-FD85-4658-3D49-545468358F22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18" creationId="{B9D2C368-AAE1-CA7F-E1AF-81675C063595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19" creationId="{40FBB1DE-8E56-64C4-6F3A-04940165F0E8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20" creationId="{53D07966-725D-D50E-BFC1-E6C1D2AA1C25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21" creationId="{EC6B1086-9054-1303-8BF6-582B23520CE0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22" creationId="{452098F6-FB5A-2CD3-79EC-21174E1A8AEB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24" creationId="{6AE2A128-F11B-BA63-DFAD-C029582777CF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25" creationId="{95C1A9D9-3BBD-09FC-2578-37E28C34F055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26" creationId="{FD80A867-447B-F687-AF35-D0E4B86A5499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27" creationId="{9886029F-97F8-2EDC-E59F-8E4F38EF69AB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28" creationId="{1256342E-1807-E492-48F9-6915E2B15B22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30" creationId="{CD0AC17B-5EFB-AE3C-C1B5-74898C9B1471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31" creationId="{58997FC0-ABE0-6F7E-CA52-250169B1CB24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32" creationId="{B1DB03A3-5381-D4A9-818B-D37391409A3A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33" creationId="{0FB9D8BD-0408-9896-F0CF-F03EB02B8583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34" creationId="{029460FE-E232-862C-F309-86B087A5C3EA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36" creationId="{009202DF-D2A8-272D-B2C7-4B4D4E3E8813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37" creationId="{310233D5-DBA6-6CEF-8255-BC192DB4F837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38" creationId="{6BE1DC80-DC01-2CCC-D4B7-EC7BAAA7B2F8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39" creationId="{ED3AC203-9884-DFA4-1D0A-84CF235E13D0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40" creationId="{BE82210C-FECD-B8AA-883B-AB38CE5F0443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42" creationId="{E0C50D9A-E287-D4EF-74C4-80D33D54E063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43" creationId="{382D85F5-845C-58DA-BC8A-A230353945DD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44" creationId="{313B1859-717D-C45B-A0EF-81649CF6239F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45" creationId="{E5408158-541C-6314-A4FF-9B971D7D868C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46" creationId="{E0EF207D-2C7B-3F57-9A2B-F89FADB72316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48" creationId="{6E196567-F0B6-DD7C-496F-AAD4B7E8649E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49" creationId="{9FDA2EF2-1F1B-81D2-6021-6D10EF19007B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50" creationId="{C35369F1-583A-2DA8-6F0D-E86F9FD65C2D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51" creationId="{D37531DF-6A36-E34A-9A80-8813AC531233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52" creationId="{BEBCFAEA-32BD-CAD7-0C27-373C9A916DB1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54" creationId="{1A5FFB69-3E44-587D-2A61-E487EE53F1A0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55" creationId="{9BF683EE-40BB-F9D2-284D-8CECE60FBF02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56" creationId="{9271A09A-4174-D301-E320-82C78632ECFC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57" creationId="{4F9BA288-9664-F6BC-1A34-637385B3ACCC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58" creationId="{CF942447-ED50-3F8C-FEA2-1B739C5E2D35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60" creationId="{2F2D555B-4174-AB6E-733E-13F493FFAC1A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61" creationId="{A8D38F9A-A168-53CE-E5A5-F93C77A7871A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62" creationId="{4855AFD8-5C0E-78D1-D525-F94B8915DAE9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63" creationId="{A5C5DF25-C3ED-F395-744D-0A96033C975D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64" creationId="{D02972DF-AEC8-01D3-B6BA-B77BF00FF98B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66" creationId="{78A2EE5B-6B38-B605-F453-E092C1E0B335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67" creationId="{C8D2D6BE-2138-A240-D333-01F29A136F78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68" creationId="{B4839508-8CC4-E8A3-939C-7C0E3B214FB2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69" creationId="{B3140D41-F149-C990-5990-DA7C7FF0C48A}"/>
          </ac:spMkLst>
        </pc:spChg>
        <pc:spChg chg="mod">
          <ac:chgData name="ZHANG, Mengyuan [COMP]" userId="e97246e3-2e52-48d0-a0c8-167e1a1e72a8" providerId="ADAL" clId="{AB52A7F3-5557-456C-9AB5-9F0663654797}" dt="2022-07-06T09:15:30.500" v="5337"/>
          <ac:spMkLst>
            <pc:docMk/>
            <pc:sldMk cId="1635954250" sldId="390"/>
            <ac:spMk id="70" creationId="{28009EE3-4A49-0F74-A16E-C128E0305E35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75" creationId="{83A43FAE-D452-BC13-09D7-59F3C759E013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76" creationId="{A0B9A62C-0DD8-999F-686E-23CED17975B9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77" creationId="{61C68216-B12A-8520-D515-6E10570060AD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78" creationId="{9C008DCF-DEC8-278F-5E59-FD4E16EE18F4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82" creationId="{8952AD32-DFCE-47AE-991F-BB5BCC2E395E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83" creationId="{D450C459-CE59-2B42-F35E-97827BFEF56B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84" creationId="{B633AFEE-7E54-533A-099D-C44508F8BCA6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85" creationId="{6D198086-94E6-3E2A-80F8-7299246D454F}"/>
          </ac:spMkLst>
        </pc:spChg>
        <pc:spChg chg="add del mod">
          <ac:chgData name="ZHANG, Mengyuan [COMP]" userId="e97246e3-2e52-48d0-a0c8-167e1a1e72a8" providerId="ADAL" clId="{AB52A7F3-5557-456C-9AB5-9F0663654797}" dt="2022-07-06T09:20:18.766" v="5349" actId="478"/>
          <ac:spMkLst>
            <pc:docMk/>
            <pc:sldMk cId="1635954250" sldId="390"/>
            <ac:spMk id="86" creationId="{155D3F7E-3EDB-E282-FA19-19F0100687D0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90" creationId="{610F8CD1-67C9-100D-23F7-6A15BC78AC2C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92" creationId="{FA9AC66F-9918-A655-E1B2-C0739AA0CFCF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93" creationId="{FD246C6F-5452-D79E-D3D9-EF10A7F82F37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96" creationId="{377F4390-B722-A342-ADBC-2EB4BE88FA16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99" creationId="{1A78766A-C589-EEA8-5A00-38371379A647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101" creationId="{779B3ED5-8839-E0E9-0253-3E1A390F52A5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103" creationId="{22FB8863-474C-D869-F530-0E8A64A9F537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105" creationId="{A763C67F-4B0B-858A-ADE1-1E3B5CA389E2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107" creationId="{D80CEB99-81C9-5A08-25BB-99AAF182622E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108" creationId="{9A84F26C-BF52-66BE-0EE5-607A67B1B9FA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110" creationId="{31904954-1DBB-55CE-CA6D-229BD05AE9D1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112" creationId="{CB1BE2B7-7DBB-EDF8-9D9E-545F350BA9C5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114" creationId="{FE6FB7D9-B477-5E74-378C-CC6CB7A1328A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116" creationId="{78392279-C052-02EC-4B06-87850560AF09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123" creationId="{6817F64B-38A5-C3E9-8B77-C849E2FE0D65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124" creationId="{AB25EB9F-3D0F-487B-206F-21AB433DCCFF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125" creationId="{DBCCF1F6-32EE-30E6-12A1-FEA71D3EAF2F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134" creationId="{70E018DE-3D01-AD49-A870-B5764F47D31A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135" creationId="{7D302E77-5580-164A-F2E1-261655A812B6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136" creationId="{30B6A872-FE7D-B933-E93D-A8F794979B79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150" creationId="{EE838EEE-6286-D39D-2495-B47517C6010B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151" creationId="{4785221A-C981-5B9A-A684-6668285A412D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155" creationId="{0148FA19-8A4B-211D-8EBF-36667B676B4D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162" creationId="{D7F5A46C-5484-D7CA-BA43-B857155F5291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163" creationId="{47840F8D-19A0-5B79-6C3B-4520C5FB940E}"/>
          </ac:spMkLst>
        </pc:spChg>
        <pc:spChg chg="add del mod">
          <ac:chgData name="ZHANG, Mengyuan [COMP]" userId="e97246e3-2e52-48d0-a0c8-167e1a1e72a8" providerId="ADAL" clId="{AB52A7F3-5557-456C-9AB5-9F0663654797}" dt="2022-07-06T09:33:36.740" v="6394"/>
          <ac:spMkLst>
            <pc:docMk/>
            <pc:sldMk cId="1635954250" sldId="390"/>
            <ac:spMk id="164" creationId="{EE2B2D6F-9B48-9DEF-0272-FB3ACE89E585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165" creationId="{ABCD4DF0-AF30-B49E-EAD1-2A22580789AA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166" creationId="{A5B6DE70-AE1D-0D8F-B9E8-64E44208AF5C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167" creationId="{202EAAA3-4F10-32D9-6AA3-5965F6C32E62}"/>
          </ac:spMkLst>
        </pc:spChg>
        <pc:spChg chg="add del mod">
          <ac:chgData name="ZHANG, Mengyuan [COMP]" userId="e97246e3-2e52-48d0-a0c8-167e1a1e72a8" providerId="ADAL" clId="{AB52A7F3-5557-456C-9AB5-9F0663654797}" dt="2022-07-06T09:36:25.267" v="6463" actId="478"/>
          <ac:spMkLst>
            <pc:docMk/>
            <pc:sldMk cId="1635954250" sldId="390"/>
            <ac:spMk id="168" creationId="{A0C019ED-5280-1A0F-F52B-DE10C017A06F}"/>
          </ac:spMkLst>
        </pc:spChg>
        <pc:spChg chg="mod">
          <ac:chgData name="ZHANG, Mengyuan [COMP]" userId="e97246e3-2e52-48d0-a0c8-167e1a1e72a8" providerId="ADAL" clId="{AB52A7F3-5557-456C-9AB5-9F0663654797}" dt="2022-07-06T09:35:40.148" v="6439"/>
          <ac:spMkLst>
            <pc:docMk/>
            <pc:sldMk cId="1635954250" sldId="390"/>
            <ac:spMk id="183" creationId="{0343D78A-85AE-4C6C-C680-2304A5D583DB}"/>
          </ac:spMkLst>
        </pc:spChg>
        <pc:spChg chg="mod">
          <ac:chgData name="ZHANG, Mengyuan [COMP]" userId="e97246e3-2e52-48d0-a0c8-167e1a1e72a8" providerId="ADAL" clId="{AB52A7F3-5557-456C-9AB5-9F0663654797}" dt="2022-07-06T09:35:40.148" v="6439"/>
          <ac:spMkLst>
            <pc:docMk/>
            <pc:sldMk cId="1635954250" sldId="390"/>
            <ac:spMk id="184" creationId="{5520C046-6E25-C584-B7FE-0473E31E05D8}"/>
          </ac:spMkLst>
        </pc:spChg>
        <pc:spChg chg="mod">
          <ac:chgData name="ZHANG, Mengyuan [COMP]" userId="e97246e3-2e52-48d0-a0c8-167e1a1e72a8" providerId="ADAL" clId="{AB52A7F3-5557-456C-9AB5-9F0663654797}" dt="2022-07-06T09:35:40.148" v="6439"/>
          <ac:spMkLst>
            <pc:docMk/>
            <pc:sldMk cId="1635954250" sldId="390"/>
            <ac:spMk id="185" creationId="{F5259CC3-D958-AC8F-996C-4F583E0FCEAC}"/>
          </ac:spMkLst>
        </pc:spChg>
        <pc:spChg chg="mod">
          <ac:chgData name="ZHANG, Mengyuan [COMP]" userId="e97246e3-2e52-48d0-a0c8-167e1a1e72a8" providerId="ADAL" clId="{AB52A7F3-5557-456C-9AB5-9F0663654797}" dt="2022-07-06T09:35:40.148" v="6439"/>
          <ac:spMkLst>
            <pc:docMk/>
            <pc:sldMk cId="1635954250" sldId="390"/>
            <ac:spMk id="186" creationId="{78E85C5B-5EA3-C906-EF36-4AFD2E07E211}"/>
          </ac:spMkLst>
        </pc:spChg>
        <pc:spChg chg="mod">
          <ac:chgData name="ZHANG, Mengyuan [COMP]" userId="e97246e3-2e52-48d0-a0c8-167e1a1e72a8" providerId="ADAL" clId="{AB52A7F3-5557-456C-9AB5-9F0663654797}" dt="2022-07-06T09:35:40.148" v="6439"/>
          <ac:spMkLst>
            <pc:docMk/>
            <pc:sldMk cId="1635954250" sldId="390"/>
            <ac:spMk id="187" creationId="{7EDE7162-631A-8769-E294-EE9F6D3A8249}"/>
          </ac:spMkLst>
        </pc:spChg>
        <pc:spChg chg="add del mod">
          <ac:chgData name="ZHANG, Mengyuan [COMP]" userId="e97246e3-2e52-48d0-a0c8-167e1a1e72a8" providerId="ADAL" clId="{AB52A7F3-5557-456C-9AB5-9F0663654797}" dt="2022-07-06T09:38:02.104" v="6661" actId="1076"/>
          <ac:spMkLst>
            <pc:docMk/>
            <pc:sldMk cId="1635954250" sldId="390"/>
            <ac:spMk id="188" creationId="{436C1FAA-E047-190F-6A33-6DA8B264CAE9}"/>
          </ac:spMkLst>
        </pc:spChg>
        <pc:spChg chg="add del mod">
          <ac:chgData name="ZHANG, Mengyuan [COMP]" userId="e97246e3-2e52-48d0-a0c8-167e1a1e72a8" providerId="ADAL" clId="{AB52A7F3-5557-456C-9AB5-9F0663654797}" dt="2022-07-06T09:36:15.428" v="6461" actId="478"/>
          <ac:spMkLst>
            <pc:docMk/>
            <pc:sldMk cId="1635954250" sldId="390"/>
            <ac:spMk id="190" creationId="{1B755800-11B6-FC79-3A1F-3DB71D704E57}"/>
          </ac:spMkLst>
        </pc:spChg>
        <pc:spChg chg="add mod">
          <ac:chgData name="ZHANG, Mengyuan [COMP]" userId="e97246e3-2e52-48d0-a0c8-167e1a1e72a8" providerId="ADAL" clId="{AB52A7F3-5557-456C-9AB5-9F0663654797}" dt="2022-07-06T09:37:26.027" v="6653" actId="1076"/>
          <ac:spMkLst>
            <pc:docMk/>
            <pc:sldMk cId="1635954250" sldId="390"/>
            <ac:spMk id="191" creationId="{A6844628-A781-120F-E064-EA0D1D68CCAC}"/>
          </ac:spMkLst>
        </pc:spChg>
        <pc:grpChg chg="add del mod">
          <ac:chgData name="ZHANG, Mengyuan [COMP]" userId="e97246e3-2e52-48d0-a0c8-167e1a1e72a8" providerId="ADAL" clId="{AB52A7F3-5557-456C-9AB5-9F0663654797}" dt="2022-07-06T09:36:25.267" v="6463" actId="478"/>
          <ac:grpSpMkLst>
            <pc:docMk/>
            <pc:sldMk cId="1635954250" sldId="390"/>
            <ac:grpSpMk id="5" creationId="{AC4D4DA2-F735-69CA-77AA-99858A4AFE91}"/>
          </ac:grpSpMkLst>
        </pc:grpChg>
        <pc:grpChg chg="add del mod">
          <ac:chgData name="ZHANG, Mengyuan [COMP]" userId="e97246e3-2e52-48d0-a0c8-167e1a1e72a8" providerId="ADAL" clId="{AB52A7F3-5557-456C-9AB5-9F0663654797}" dt="2022-07-06T09:36:25.267" v="6463" actId="478"/>
          <ac:grpSpMkLst>
            <pc:docMk/>
            <pc:sldMk cId="1635954250" sldId="390"/>
            <ac:grpSpMk id="11" creationId="{43DEE84E-9B2C-4FCA-95B8-D9B26D1093F3}"/>
          </ac:grpSpMkLst>
        </pc:grpChg>
        <pc:grpChg chg="add del mod">
          <ac:chgData name="ZHANG, Mengyuan [COMP]" userId="e97246e3-2e52-48d0-a0c8-167e1a1e72a8" providerId="ADAL" clId="{AB52A7F3-5557-456C-9AB5-9F0663654797}" dt="2022-07-06T09:36:25.267" v="6463" actId="478"/>
          <ac:grpSpMkLst>
            <pc:docMk/>
            <pc:sldMk cId="1635954250" sldId="390"/>
            <ac:grpSpMk id="17" creationId="{EC38ADB5-1AFB-93E1-EC4D-5C31A6603B87}"/>
          </ac:grpSpMkLst>
        </pc:grpChg>
        <pc:grpChg chg="add del mod">
          <ac:chgData name="ZHANG, Mengyuan [COMP]" userId="e97246e3-2e52-48d0-a0c8-167e1a1e72a8" providerId="ADAL" clId="{AB52A7F3-5557-456C-9AB5-9F0663654797}" dt="2022-07-06T09:36:25.267" v="6463" actId="478"/>
          <ac:grpSpMkLst>
            <pc:docMk/>
            <pc:sldMk cId="1635954250" sldId="390"/>
            <ac:grpSpMk id="23" creationId="{C5375779-5903-0478-904A-6A9B0825B431}"/>
          </ac:grpSpMkLst>
        </pc:grpChg>
        <pc:grpChg chg="add del mod">
          <ac:chgData name="ZHANG, Mengyuan [COMP]" userId="e97246e3-2e52-48d0-a0c8-167e1a1e72a8" providerId="ADAL" clId="{AB52A7F3-5557-456C-9AB5-9F0663654797}" dt="2022-07-06T09:36:25.267" v="6463" actId="478"/>
          <ac:grpSpMkLst>
            <pc:docMk/>
            <pc:sldMk cId="1635954250" sldId="390"/>
            <ac:grpSpMk id="29" creationId="{51D117BA-2FDA-7FB5-FFDE-D7A81D2DA1E6}"/>
          </ac:grpSpMkLst>
        </pc:grpChg>
        <pc:grpChg chg="add del mod">
          <ac:chgData name="ZHANG, Mengyuan [COMP]" userId="e97246e3-2e52-48d0-a0c8-167e1a1e72a8" providerId="ADAL" clId="{AB52A7F3-5557-456C-9AB5-9F0663654797}" dt="2022-07-06T09:36:25.267" v="6463" actId="478"/>
          <ac:grpSpMkLst>
            <pc:docMk/>
            <pc:sldMk cId="1635954250" sldId="390"/>
            <ac:grpSpMk id="35" creationId="{1D25457D-B47F-C1B6-DDFB-FC8138848070}"/>
          </ac:grpSpMkLst>
        </pc:grpChg>
        <pc:grpChg chg="add del mod">
          <ac:chgData name="ZHANG, Mengyuan [COMP]" userId="e97246e3-2e52-48d0-a0c8-167e1a1e72a8" providerId="ADAL" clId="{AB52A7F3-5557-456C-9AB5-9F0663654797}" dt="2022-07-06T09:36:25.267" v="6463" actId="478"/>
          <ac:grpSpMkLst>
            <pc:docMk/>
            <pc:sldMk cId="1635954250" sldId="390"/>
            <ac:grpSpMk id="41" creationId="{D7E8DDEC-3260-9603-F73D-07FA352313A2}"/>
          </ac:grpSpMkLst>
        </pc:grpChg>
        <pc:grpChg chg="add del mod">
          <ac:chgData name="ZHANG, Mengyuan [COMP]" userId="e97246e3-2e52-48d0-a0c8-167e1a1e72a8" providerId="ADAL" clId="{AB52A7F3-5557-456C-9AB5-9F0663654797}" dt="2022-07-06T09:36:25.267" v="6463" actId="478"/>
          <ac:grpSpMkLst>
            <pc:docMk/>
            <pc:sldMk cId="1635954250" sldId="390"/>
            <ac:grpSpMk id="47" creationId="{2D919C6E-A05F-0AAE-9DDC-65816F640C8D}"/>
          </ac:grpSpMkLst>
        </pc:grpChg>
        <pc:grpChg chg="add del mod">
          <ac:chgData name="ZHANG, Mengyuan [COMP]" userId="e97246e3-2e52-48d0-a0c8-167e1a1e72a8" providerId="ADAL" clId="{AB52A7F3-5557-456C-9AB5-9F0663654797}" dt="2022-07-06T09:36:25.267" v="6463" actId="478"/>
          <ac:grpSpMkLst>
            <pc:docMk/>
            <pc:sldMk cId="1635954250" sldId="390"/>
            <ac:grpSpMk id="53" creationId="{948BA74F-AA9A-BAC5-2521-DCC1D51C480E}"/>
          </ac:grpSpMkLst>
        </pc:grpChg>
        <pc:grpChg chg="add del mod">
          <ac:chgData name="ZHANG, Mengyuan [COMP]" userId="e97246e3-2e52-48d0-a0c8-167e1a1e72a8" providerId="ADAL" clId="{AB52A7F3-5557-456C-9AB5-9F0663654797}" dt="2022-07-06T09:36:25.267" v="6463" actId="478"/>
          <ac:grpSpMkLst>
            <pc:docMk/>
            <pc:sldMk cId="1635954250" sldId="390"/>
            <ac:grpSpMk id="59" creationId="{50CCC81B-A781-542C-BA06-F4585D21FBB0}"/>
          </ac:grpSpMkLst>
        </pc:grpChg>
        <pc:grpChg chg="add del mod">
          <ac:chgData name="ZHANG, Mengyuan [COMP]" userId="e97246e3-2e52-48d0-a0c8-167e1a1e72a8" providerId="ADAL" clId="{AB52A7F3-5557-456C-9AB5-9F0663654797}" dt="2022-07-06T09:36:25.267" v="6463" actId="478"/>
          <ac:grpSpMkLst>
            <pc:docMk/>
            <pc:sldMk cId="1635954250" sldId="390"/>
            <ac:grpSpMk id="65" creationId="{833EBA27-1520-F071-C14C-407768B591BC}"/>
          </ac:grpSpMkLst>
        </pc:grpChg>
        <pc:grpChg chg="add del mod">
          <ac:chgData name="ZHANG, Mengyuan [COMP]" userId="e97246e3-2e52-48d0-a0c8-167e1a1e72a8" providerId="ADAL" clId="{AB52A7F3-5557-456C-9AB5-9F0663654797}" dt="2022-07-06T09:37:53.859" v="6658" actId="1076"/>
          <ac:grpSpMkLst>
            <pc:docMk/>
            <pc:sldMk cId="1635954250" sldId="390"/>
            <ac:grpSpMk id="182" creationId="{1E8B21A6-4791-0E7C-5FDA-FFC41B012BCE}"/>
          </ac:grpSpMkLst>
        </pc:grpChg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1635954250" sldId="390"/>
            <ac:inkMk id="2" creationId="{D54AC86C-A9A7-A77B-3B47-EC2E6CF72739}"/>
          </ac:inkMkLst>
        </pc:ink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71" creationId="{FBC1CCF8-30E7-BCB8-E56F-CB6D07E8F4F4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72" creationId="{42C4AB36-88BF-BB17-3EC6-78F384F8C456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73" creationId="{467ACA8F-426C-FBAF-7499-279580F9C8D1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74" creationId="{B3A93960-69CA-7F33-F916-202DED09CD20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79" creationId="{D9262761-078E-BD41-6AB0-018910F35A8D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80" creationId="{40F22A5F-497F-B23D-4D5F-6FF0C74EF795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81" creationId="{204FE25E-E92E-6997-6B5D-418BE718AD69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87" creationId="{536E3CB9-B0A8-8B19-D10E-986449C6C933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88" creationId="{5B0F8C2B-976C-78C6-BA59-02277E5F08A7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89" creationId="{24CF7102-7322-FA64-63E1-9572CC26E789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91" creationId="{5BCED554-2EFE-4DB2-E9A4-C57DE56BB37B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94" creationId="{51FF73A1-46A6-AC79-A044-00F32D862D62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95" creationId="{9A077CEE-4703-BE37-9344-CE52D97FBAE3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97" creationId="{18B0132F-169D-805D-62BD-29D6B54D704F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98" creationId="{535FB1BF-9001-7316-C761-C6A6F0A80632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00" creationId="{993B42DA-F0F7-3A11-1BEF-AB141B6303CA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02" creationId="{9F31E573-5C5E-6071-BC96-7528B2A0BBCE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04" creationId="{9546594F-6019-EA8E-0FFD-E8FDB35751C4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06" creationId="{16141BA0-F203-48F1-2D0F-5508ACB913B2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09" creationId="{BB47B5FA-1C32-89CD-95EA-94E567514459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11" creationId="{E7ED7706-FEFD-C0FB-FD4D-0FCDCA8C0ADE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13" creationId="{56CBDE22-E386-2F47-9477-CB8FDEB765FA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15" creationId="{447E9AD6-6AEC-44A4-D7A5-4BBE8AC75256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17" creationId="{73518F4B-562E-5A7D-F7CD-8F469E75F581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18" creationId="{80170128-8483-AE5D-395F-ED5FD16CA5D4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19" creationId="{0CEDA080-2A20-A7FC-CB20-155FF2962798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20" creationId="{7C30DDBA-ED1A-C415-B46D-DB0A022B7F24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21" creationId="{9BB73F01-38B0-13DA-8B50-2DC2E1695DF7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22" creationId="{EBCC8EE1-0AFE-08CF-2761-32A921CE638F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26" creationId="{BAD42EC8-2A9F-E787-4D0D-DEDE4F4ED38A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28" creationId="{26A82792-7919-36F5-34E6-2B93DEEEE866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38" creationId="{C567D298-76A1-7C97-A3FD-A83BF22C0696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39" creationId="{6C6F0962-3852-34BA-211E-4806AA83278D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42" creationId="{599FE5CA-795F-48B9-FAA9-D942482F15B4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45" creationId="{52F9DCE7-E7A6-32DE-74E7-DB238EA32B44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48" creationId="{72262314-9953-0316-2E9A-1BEDD2F93BB0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49" creationId="{BC9D1340-98C0-20E5-AE2C-1C3530AA8686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52" creationId="{DF660DE7-D170-5020-641E-66ECCB9A5722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56" creationId="{E3F3BBA9-E3EF-BC21-4E1D-FA923EBBD7BF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57" creationId="{B90AEBE0-F94A-9CDF-D65D-F47432604AB6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58" creationId="{26972776-8E7E-2004-1383-362D242BBC6F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59" creationId="{BDD0572D-6166-064A-F5CA-C04038160820}"/>
          </ac:cxnSpMkLst>
        </pc:cxnChg>
        <pc:cxnChg chg="add del mod">
          <ac:chgData name="ZHANG, Mengyuan [COMP]" userId="e97246e3-2e52-48d0-a0c8-167e1a1e72a8" providerId="ADAL" clId="{AB52A7F3-5557-456C-9AB5-9F0663654797}" dt="2022-07-06T09:36:25.267" v="6463" actId="478"/>
          <ac:cxnSpMkLst>
            <pc:docMk/>
            <pc:sldMk cId="1635954250" sldId="390"/>
            <ac:cxnSpMk id="161" creationId="{7CB15AEB-0672-EB7B-4FBD-74BBD9A53F21}"/>
          </ac:cxnSpMkLst>
        </pc:cxnChg>
        <pc:cxnChg chg="add del mod">
          <ac:chgData name="ZHANG, Mengyuan [COMP]" userId="e97246e3-2e52-48d0-a0c8-167e1a1e72a8" providerId="ADAL" clId="{AB52A7F3-5557-456C-9AB5-9F0663654797}" dt="2022-07-06T09:37:56.560" v="6659" actId="14100"/>
          <ac:cxnSpMkLst>
            <pc:docMk/>
            <pc:sldMk cId="1635954250" sldId="390"/>
            <ac:cxnSpMk id="169" creationId="{3DC27479-D121-D54B-32E4-37BF4452F508}"/>
          </ac:cxnSpMkLst>
        </pc:cxnChg>
        <pc:cxnChg chg="add del mod">
          <ac:chgData name="ZHANG, Mengyuan [COMP]" userId="e97246e3-2e52-48d0-a0c8-167e1a1e72a8" providerId="ADAL" clId="{AB52A7F3-5557-456C-9AB5-9F0663654797}" dt="2022-07-06T09:37:53.859" v="6658" actId="1076"/>
          <ac:cxnSpMkLst>
            <pc:docMk/>
            <pc:sldMk cId="1635954250" sldId="390"/>
            <ac:cxnSpMk id="172" creationId="{58144456-475D-1EEA-7285-122CA70B1D6B}"/>
          </ac:cxnSpMkLst>
        </pc:cxnChg>
        <pc:cxnChg chg="add del mod">
          <ac:chgData name="ZHANG, Mengyuan [COMP]" userId="e97246e3-2e52-48d0-a0c8-167e1a1e72a8" providerId="ADAL" clId="{AB52A7F3-5557-456C-9AB5-9F0663654797}" dt="2022-07-06T09:37:53.859" v="6658" actId="1076"/>
          <ac:cxnSpMkLst>
            <pc:docMk/>
            <pc:sldMk cId="1635954250" sldId="390"/>
            <ac:cxnSpMk id="176" creationId="{612586D0-F03B-6781-6791-522529D70965}"/>
          </ac:cxnSpMkLst>
        </pc:cxnChg>
        <pc:cxnChg chg="add del mod">
          <ac:chgData name="ZHANG, Mengyuan [COMP]" userId="e97246e3-2e52-48d0-a0c8-167e1a1e72a8" providerId="ADAL" clId="{AB52A7F3-5557-456C-9AB5-9F0663654797}" dt="2022-07-06T09:37:59.611" v="6660" actId="14100"/>
          <ac:cxnSpMkLst>
            <pc:docMk/>
            <pc:sldMk cId="1635954250" sldId="390"/>
            <ac:cxnSpMk id="179" creationId="{8B1B7772-431A-505B-09C2-D6569519473D}"/>
          </ac:cxnSpMkLst>
        </pc:cxnChg>
      </pc:sldChg>
      <pc:sldChg chg="addSp modSp new mod">
        <pc:chgData name="ZHANG, Mengyuan [COMP]" userId="e97246e3-2e52-48d0-a0c8-167e1a1e72a8" providerId="ADAL" clId="{AB52A7F3-5557-456C-9AB5-9F0663654797}" dt="2022-07-06T13:21:18.459" v="6679"/>
        <pc:sldMkLst>
          <pc:docMk/>
          <pc:sldMk cId="3346927376" sldId="391"/>
        </pc:sldMkLst>
        <pc:spChg chg="mod">
          <ac:chgData name="ZHANG, Mengyuan [COMP]" userId="e97246e3-2e52-48d0-a0c8-167e1a1e72a8" providerId="ADAL" clId="{AB52A7F3-5557-456C-9AB5-9F0663654797}" dt="2022-07-06T09:23:40.893" v="5417" actId="20577"/>
          <ac:spMkLst>
            <pc:docMk/>
            <pc:sldMk cId="3346927376" sldId="391"/>
            <ac:spMk id="2" creationId="{F3B4628A-C753-C684-3547-6FDDEB702588}"/>
          </ac:spMkLst>
        </pc:spChg>
        <pc:spChg chg="mod">
          <ac:chgData name="ZHANG, Mengyuan [COMP]" userId="e97246e3-2e52-48d0-a0c8-167e1a1e72a8" providerId="ADAL" clId="{AB52A7F3-5557-456C-9AB5-9F0663654797}" dt="2022-07-06T09:29:03.210" v="6208" actId="20577"/>
          <ac:spMkLst>
            <pc:docMk/>
            <pc:sldMk cId="3346927376" sldId="391"/>
            <ac:spMk id="3" creationId="{33D0DCF5-1462-9A52-A59D-7EF492BE0016}"/>
          </ac:spMkLst>
        </pc:spChg>
        <pc:picChg chg="add mod ord">
          <ac:chgData name="ZHANG, Mengyuan [COMP]" userId="e97246e3-2e52-48d0-a0c8-167e1a1e72a8" providerId="ADAL" clId="{AB52A7F3-5557-456C-9AB5-9F0663654797}" dt="2022-07-06T09:28:50.522" v="6201" actId="1076"/>
          <ac:picMkLst>
            <pc:docMk/>
            <pc:sldMk cId="3346927376" sldId="391"/>
            <ac:picMk id="5" creationId="{89333236-F6F5-5EEA-FFA3-8BE95D6149F9}"/>
          </ac:picMkLst>
        </pc:picChg>
        <pc:inkChg chg="add">
          <ac:chgData name="ZHANG, Mengyuan [COMP]" userId="e97246e3-2e52-48d0-a0c8-167e1a1e72a8" providerId="ADAL" clId="{AB52A7F3-5557-456C-9AB5-9F0663654797}" dt="2022-07-06T13:21:18.459" v="6679"/>
          <ac:inkMkLst>
            <pc:docMk/>
            <pc:sldMk cId="3346927376" sldId="391"/>
            <ac:inkMk id="6" creationId="{0F0E832C-CC83-AFAD-13D3-EC0353CB1D0B}"/>
          </ac:inkMkLst>
        </pc:inkChg>
      </pc:sldChg>
      <pc:sldChg chg="modSp new mod">
        <pc:chgData name="ZHANG, Mengyuan [COMP]" userId="e97246e3-2e52-48d0-a0c8-167e1a1e72a8" providerId="ADAL" clId="{AB52A7F3-5557-456C-9AB5-9F0663654797}" dt="2022-07-06T09:31:29.926" v="6351" actId="20577"/>
        <pc:sldMkLst>
          <pc:docMk/>
          <pc:sldMk cId="1980697696" sldId="392"/>
        </pc:sldMkLst>
        <pc:spChg chg="mod">
          <ac:chgData name="ZHANG, Mengyuan [COMP]" userId="e97246e3-2e52-48d0-a0c8-167e1a1e72a8" providerId="ADAL" clId="{AB52A7F3-5557-456C-9AB5-9F0663654797}" dt="2022-07-06T09:31:08.047" v="6222" actId="20577"/>
          <ac:spMkLst>
            <pc:docMk/>
            <pc:sldMk cId="1980697696" sldId="392"/>
            <ac:spMk id="2" creationId="{A0483F3B-170F-E3DD-955B-CEAD7E51A6E1}"/>
          </ac:spMkLst>
        </pc:spChg>
        <pc:spChg chg="mod">
          <ac:chgData name="ZHANG, Mengyuan [COMP]" userId="e97246e3-2e52-48d0-a0c8-167e1a1e72a8" providerId="ADAL" clId="{AB52A7F3-5557-456C-9AB5-9F0663654797}" dt="2022-07-06T09:31:29.926" v="6351" actId="20577"/>
          <ac:spMkLst>
            <pc:docMk/>
            <pc:sldMk cId="1980697696" sldId="392"/>
            <ac:spMk id="3" creationId="{C2AC4C1C-F2F6-3FB7-D633-7CF6B4FDA0C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A5C00-634A-4A08-8744-DB2BBE6286BE}" type="datetimeFigureOut">
              <a:rPr lang="en-US" smtClean="0"/>
              <a:t>3/19/24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09A5-D94D-4E2A-B65D-2E596CCE0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32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Transformer is self attention and FFNN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49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Transformer is self attention and FFNN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6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Transformer is self attention and FFNN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34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Transformer is self attention and FFNN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1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Transformer is self attention and FFNN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30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Transformer is self attention and FFNN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01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Transformer is self attention and FFNN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86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Transformer is self attention and FFNN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66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Transformer is self attention and FFNN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46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Transformer is self attention and FFNN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4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36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Transformer is self attention and FFNN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81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Transformer is self attention and FFNN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42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Transformer is self attention and FFNN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02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Transformer is self attention and FFNN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04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Transformer is self attention and FFNN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39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Transformer is self attention and FFNN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60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Transformer is self attention and FFNN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02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Transformer is self attention and FFNN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898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Transformer is self attention and FFNN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916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Transformer is self attention and FFNN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1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altLang="zh-CN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Language </a:t>
            </a:r>
            <a:r>
              <a:rPr lang="en-HK" altLang="zh-CN" b="0" i="0" dirty="0" err="1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modeling</a:t>
            </a:r>
            <a:r>
              <a:rPr lang="en-HK" altLang="zh-CN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is a task, not the model itself. Language models are the actual models that are built and trained to perform tasks such as language </a:t>
            </a:r>
            <a:r>
              <a:rPr lang="en-HK" altLang="zh-CN" b="0" i="0" dirty="0" err="1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modeling</a:t>
            </a:r>
            <a:r>
              <a:rPr lang="en-HK" altLang="zh-CN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.</a:t>
            </a: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784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Transformer is self attention and FFNN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860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Transformer is self attention and FFNN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260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Transformer is self attention and FFNN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776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Transformer is self attention and FFNN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49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Transformer is self attention and FFNN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426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018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formula is saying that for every word </a:t>
            </a:r>
            <a:r>
              <a:rPr lang="en-US" dirty="0" err="1"/>
              <a:t>xt</a:t>
            </a:r>
            <a:r>
              <a:rPr lang="en-US" dirty="0"/>
              <a:t>, in the corpus, we compute the probability of that word given everything that came so far but its inverse is one over that, then we </a:t>
            </a:r>
            <a:r>
              <a:rPr lang="en-US" dirty="0" err="1"/>
              <a:t>normaling</a:t>
            </a:r>
            <a:r>
              <a:rPr lang="en-US" dirty="0"/>
              <a:t> this big product by the number of words which is capital T</a:t>
            </a:r>
          </a:p>
          <a:p>
            <a:r>
              <a:rPr lang="en-US" dirty="0"/>
              <a:t>The perplexity is </a:t>
            </a:r>
            <a:r>
              <a:rPr lang="en-US" dirty="0" err="1"/>
              <a:t>gonna</a:t>
            </a:r>
            <a:r>
              <a:rPr lang="en-US" dirty="0"/>
              <a:t> become bigger and bigger as your corpus got bigger if we don’t do the normalization </a:t>
            </a:r>
          </a:p>
          <a:p>
            <a:r>
              <a:rPr lang="en-US" dirty="0"/>
              <a:t>When you are training to minimize the loss, you are trying to optimize the perplexity as well. Lower perplexity is better </a:t>
            </a:r>
          </a:p>
          <a:p>
            <a:r>
              <a:rPr lang="en-US" dirty="0"/>
              <a:t>Perplexity is the inverse probability of corpus. Higher probability to the corpus, lower perplexity </a:t>
            </a:r>
          </a:p>
          <a:p>
            <a:r>
              <a:rPr lang="en-US" dirty="0"/>
              <a:t>The perplexity is the exponential of cross-entropy loss</a:t>
            </a:r>
          </a:p>
          <a:p>
            <a:r>
              <a:rPr lang="en-US" dirty="0"/>
              <a:t>That’s a good thing since we are training to minimize </a:t>
            </a:r>
          </a:p>
          <a:p>
            <a:r>
              <a:rPr lang="en-US" dirty="0"/>
              <a:t>Lowe perplexity is better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01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Loss function on step t is cross-</a:t>
            </a:r>
            <a:r>
              <a:rPr lang="en-US" dirty="0" err="1"/>
              <a:t>entrpy</a:t>
            </a:r>
            <a:r>
              <a:rPr lang="en-US" dirty="0"/>
              <a:t> between predicted probability </a:t>
            </a:r>
            <a:r>
              <a:rPr lang="en-US" dirty="0" err="1"/>
              <a:t>distrution</a:t>
            </a:r>
            <a:r>
              <a:rPr lang="en-US" dirty="0"/>
              <a:t> y^ and the true next word y^</a:t>
            </a:r>
          </a:p>
          <a:p>
            <a:r>
              <a:rPr lang="en-US" dirty="0"/>
              <a:t>Average this to get overall loss for entire training set</a:t>
            </a:r>
            <a:endParaRPr lang="en-HK" dirty="0"/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44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89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88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Transformer is self attention and FFNN</a:t>
            </a:r>
          </a:p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01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Transformer is self attention and FFNN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09A5-D94D-4E2A-B65D-2E596CCE09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1E80B-2F1A-414E-A283-121EA5C87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8BB3C-7CD4-44C2-AC4A-5B1534345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877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0D965-02B7-4710-AC21-4FBD41171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7880-7D45-4084-A5B8-537EE0FE4006}" type="datetime1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18FD8-FA73-4F8B-B6E9-0EB6FCCAF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B851D-21D2-4856-B0A9-A77DE82A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FB040A-9363-4A28-9750-8BF25DAA9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752679" y="-3"/>
            <a:ext cx="9439321" cy="68580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C31B13C-9C06-4C86-9888-9663F24C63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052660" y="2052656"/>
            <a:ext cx="6858004" cy="2752682"/>
          </a:xfrm>
          <a:prstGeom prst="rect">
            <a:avLst/>
          </a:prstGeom>
          <a:noFill/>
          <a:ln>
            <a:solidFill>
              <a:srgbClr val="F8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3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FBF7A-548F-4AC2-8C54-79C14F57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B6A27-13EB-46A4-9D06-BFE984AE2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EEFAE-A822-41A7-A265-9BB13D371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AE2E-E2E5-47E5-BEF5-0BEED4905672}" type="datetime1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C328E-484E-419F-AA9D-55EA17119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CA0B-10A4-4E55-9E93-CE4C6ED7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3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D1B7C3-A9A5-4029-9312-94C166101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354EB-8981-487F-A387-A2B086B27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80F39-E0D5-4336-BA29-25E52253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CE0F-A0FD-4EF6-B7D0-E512B03FE156}" type="datetime1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6E5E8-1B8E-46B7-AECA-CF29EB3E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00397-F565-444D-AD9C-F046CE5E4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0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E4DB8C-4A87-4454-9B62-9A155D20B750}"/>
              </a:ext>
            </a:extLst>
          </p:cNvPr>
          <p:cNvSpPr/>
          <p:nvPr userDrawn="1"/>
        </p:nvSpPr>
        <p:spPr>
          <a:xfrm>
            <a:off x="0" y="6257128"/>
            <a:ext cx="12192000" cy="6117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B9EA2-DFD5-452A-BA48-FFC56B619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BA0F0-AC53-411A-B2DB-0A606BF6E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79924-1D98-4AEC-9441-A8E6DFABA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7719-C943-411B-A0BD-2C077A3B5FE4}" type="datetime1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45979-4192-4AB4-B902-9E435B80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8776D-9174-4E17-9B29-4C52B003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2D5316B-1F59-457E-B854-08845265F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218668-181A-4E4A-9BC4-0DA295BEB3B7}"/>
              </a:ext>
            </a:extLst>
          </p:cNvPr>
          <p:cNvSpPr/>
          <p:nvPr userDrawn="1"/>
        </p:nvSpPr>
        <p:spPr>
          <a:xfrm>
            <a:off x="0" y="1416596"/>
            <a:ext cx="12192000" cy="45719"/>
          </a:xfrm>
          <a:prstGeom prst="rect">
            <a:avLst/>
          </a:prstGeom>
          <a:solidFill>
            <a:srgbClr val="93162C"/>
          </a:solidFill>
          <a:ln>
            <a:solidFill>
              <a:srgbClr val="9316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6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EF399-BBD7-45A3-B4D5-151EDE03F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02CB5-4055-450B-9B78-E7CEE4845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C3A99-B3DF-4080-92EE-89AE4026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678C-9945-4253-804B-908BE9CE2E55}" type="datetime1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4363C-E393-483E-A6A5-92252F28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45C4A-FE34-4E03-9FDA-8667E3EA1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64A9B54-EAAD-451A-B825-B9244DBA55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052658" y="2052660"/>
            <a:ext cx="6857999" cy="2752680"/>
          </a:xfrm>
          <a:prstGeom prst="rect">
            <a:avLst/>
          </a:prstGeom>
          <a:noFill/>
          <a:ln>
            <a:solidFill>
              <a:srgbClr val="F8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01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AE77A-3D46-40FE-A7CA-8319F4F83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4AC51-CE95-46ED-9FF4-63E9854ED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EE119-4595-4562-B673-2F7D6AEC4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47C34-4510-4738-8DEB-6B80C0BC4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4E9B-694D-4263-9F76-020E2D70F05A}" type="datetime1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38730-0777-46C9-AA57-D107FD4A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2D894-271F-4205-AC67-894DBCF6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88466-7B44-4452-945D-9DAB98AA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5EC75-26CB-4417-93B2-C7E498B07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6C1C6-AD8D-4867-A340-44EF1C7F6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EF53F-84E3-49C8-8F0F-01AAC57BE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430EF7-50E7-44E9-8AFC-16A85B8C3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1D5148-3774-4289-8C77-D5C79B4E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6C4F-B71E-4090-86F1-5B80A88EBC13}" type="datetime1">
              <a:rPr lang="en-US" smtClean="0"/>
              <a:t>3/19/24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8AAAFE-1F6D-4586-B8A7-5359E99D2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CEC427-A0DA-4D87-A616-C1C290A8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4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2068-5ED3-41AB-97B7-3890F56FF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C5A6D-82FE-4739-A2BE-A3A132EBA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7439-06E7-498C-BCEB-2335E84DCF76}" type="datetime1">
              <a:rPr lang="en-US" smtClean="0"/>
              <a:t>3/19/24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ADD20-8684-4C6E-8675-0C5F3326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EE797-EE85-471A-8D45-560790B3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1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6D7F61-2AFB-4ADC-A9FF-45B00E918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9CA5-0356-4658-A37D-7F451616CF99}" type="datetime1">
              <a:rPr lang="en-US" smtClean="0"/>
              <a:t>3/19/24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2DEAC-48C7-4BB5-ACD0-0B54E083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DC0FC-0317-460D-9F14-C0E9F290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1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D5B47-A3B7-4220-9EAC-DF40DF6D2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35E85-DE7B-4985-89A3-5AABF5192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717D2-0F39-4AB5-BCF3-973F5D17C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3C227-3807-4602-88EB-B8DCAE25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8FB0-F492-4336-A9D9-F6579654F84D}" type="datetime1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D3BC6-B229-41A8-88A6-7CDA0C2A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17F88-6B18-4422-8797-7BE7980F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D2F32-C086-4EBD-B568-6E744B81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5F4C8-96BD-4F9C-B429-F79DD8364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18083-F18A-4E65-87CB-F494117C8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F210D-DDD1-4630-AEC2-A60A58D0E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D93F-450A-4626-992B-D0E330565CF8}" type="datetime1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F5AF9-B597-4600-B826-BF6F12BE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A4CA9-0626-490F-998E-DF2836C9A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3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3DBEEF-906F-4175-BFAF-96608C4D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31876-BEA8-4EA5-A5A4-15E53907E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D4A2F-4ADB-4511-9234-E62D74256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999C-17EC-4334-8512-7A02E58E6204}" type="datetime1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CBB3F-6EB1-4C51-837F-13A78DFBA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FB0CE-A459-4FD5-9B45-524439FA6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5316B-1F59-457E-B854-08845265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9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esearch.google/2017/08/transformer-novel-neural-network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nk.zhihu.com/?target=https%3A//www.bilibili.com/video/BV1Sf4y1g7ra%3Ffrom%3Dsearch%26seid%3D12417442891380693418%26spm_id_from%3D333.337.0.0" TargetMode="Externa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blog/chatgpt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s://llama.meta.com/llama2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ke.github.io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zyuanwen@polyu.edu.hk" TargetMode="External"/><Relationship Id="rId4" Type="http://schemas.openxmlformats.org/officeDocument/2006/relationships/hyperlink" Target="https://preke.github.io/files/defense_slide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eech.ee.ntu.edu.tw/~hylee/index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FCC572-4CBD-4736-99B5-88B35143FD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93162C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 5152</a:t>
            </a:r>
            <a:br>
              <a:rPr lang="en-US">
                <a:solidFill>
                  <a:srgbClr val="93162C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93162C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Advanced Data Analytics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752E877-430C-4756-8D7D-177CE3506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4284394"/>
            <a:ext cx="9144000" cy="889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Zhiyu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Lecture 9 Data Analysis based on Text Inputs 2</a:t>
            </a:r>
          </a:p>
        </p:txBody>
      </p:sp>
    </p:spTree>
    <p:extLst>
      <p:ext uri="{BB962C8B-B14F-4D97-AF65-F5344CB8AC3E}">
        <p14:creationId xmlns:p14="http://schemas.microsoft.com/office/powerpoint/2010/main" val="406373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628A-C753-C684-3547-6FDDEB70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Language</a:t>
            </a:r>
            <a:r>
              <a:rPr lang="zh-CN" altLang="en-US" dirty="0"/>
              <a:t> </a:t>
            </a:r>
            <a:r>
              <a:rPr lang="en-US" altLang="zh-CN" dirty="0"/>
              <a:t>Modeling,</a:t>
            </a:r>
            <a:r>
              <a:rPr lang="zh-CN" altLang="en-US" dirty="0"/>
              <a:t> </a:t>
            </a:r>
            <a:r>
              <a:rPr lang="en-US" altLang="zh-CN" dirty="0"/>
              <a:t>RNN,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Attention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0DCF5-1462-9A52-A59D-7EF492BE0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3" y="1623324"/>
            <a:ext cx="1168827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400" dirty="0"/>
              <a:t>Language Modeling</a:t>
            </a:r>
          </a:p>
          <a:p>
            <a:pPr lvl="1"/>
            <a:r>
              <a:rPr lang="en-US" altLang="zh-CN" sz="2000" dirty="0">
                <a:solidFill>
                  <a:srgbClr val="C00000"/>
                </a:solidFill>
              </a:rPr>
              <a:t>predicting</a:t>
            </a:r>
            <a:r>
              <a:rPr lang="en-US" altLang="zh-CN" sz="2000" dirty="0"/>
              <a:t> what token comes next given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preceding</a:t>
            </a:r>
            <a:r>
              <a:rPr lang="zh-CN" altLang="en-US" sz="2000" dirty="0"/>
              <a:t> </a:t>
            </a:r>
            <a:r>
              <a:rPr lang="en-US" altLang="zh-CN" sz="2000" dirty="0"/>
              <a:t>token</a:t>
            </a:r>
            <a:r>
              <a:rPr lang="zh-CN" altLang="en-US" sz="2000" dirty="0"/>
              <a:t> </a:t>
            </a:r>
            <a:r>
              <a:rPr lang="en-US" altLang="zh-CN" sz="2000" dirty="0"/>
              <a:t>sequence</a:t>
            </a:r>
          </a:p>
          <a:p>
            <a:r>
              <a:rPr lang="en-US" altLang="zh-CN" sz="2400" dirty="0"/>
              <a:t>RNN</a:t>
            </a:r>
          </a:p>
          <a:p>
            <a:pPr lvl="1"/>
            <a:r>
              <a:rPr lang="en-US" altLang="zh-CN" sz="2000" dirty="0"/>
              <a:t>processing</a:t>
            </a:r>
            <a:r>
              <a:rPr lang="zh-CN" altLang="en-US" sz="2000" dirty="0"/>
              <a:t> </a:t>
            </a:r>
            <a:r>
              <a:rPr lang="en-US" altLang="zh-CN" sz="2000" dirty="0"/>
              <a:t>sequences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tokens by </a:t>
            </a:r>
            <a:r>
              <a:rPr lang="en-US" altLang="zh-CN" sz="2000" dirty="0">
                <a:solidFill>
                  <a:srgbClr val="C00000"/>
                </a:solidFill>
              </a:rPr>
              <a:t>retaining memory </a:t>
            </a:r>
            <a:r>
              <a:rPr lang="en-US" altLang="zh-CN" sz="2000" dirty="0"/>
              <a:t>of previous inputs</a:t>
            </a:r>
            <a:r>
              <a:rPr lang="zh-CN" altLang="en-US" sz="2000" dirty="0"/>
              <a:t> </a:t>
            </a:r>
            <a:r>
              <a:rPr lang="en-US" altLang="zh-CN" sz="2000" dirty="0"/>
              <a:t>tokens</a:t>
            </a:r>
          </a:p>
          <a:p>
            <a:r>
              <a:rPr lang="en-US" altLang="zh-CN" sz="2400" dirty="0"/>
              <a:t>RNN-LM</a:t>
            </a:r>
            <a:r>
              <a:rPr lang="zh-CN" altLang="en-US" sz="2400" dirty="0"/>
              <a:t> </a:t>
            </a:r>
            <a:r>
              <a:rPr lang="en-US" altLang="zh-CN" sz="2400" dirty="0"/>
              <a:t>(language</a:t>
            </a:r>
            <a:r>
              <a:rPr lang="zh-CN" altLang="en-US" sz="2400" dirty="0"/>
              <a:t> </a:t>
            </a:r>
            <a:r>
              <a:rPr lang="en-US" altLang="zh-CN" sz="2400" dirty="0"/>
              <a:t>models</a:t>
            </a:r>
            <a:r>
              <a:rPr lang="zh-CN" altLang="en-US" sz="2400" dirty="0"/>
              <a:t> </a:t>
            </a:r>
            <a:r>
              <a:rPr lang="en-US" altLang="zh-CN" sz="2400" dirty="0"/>
              <a:t>based</a:t>
            </a:r>
            <a:r>
              <a:rPr lang="zh-CN" altLang="en-US" sz="2400" dirty="0"/>
              <a:t> </a:t>
            </a:r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US" altLang="zh-CN" sz="2400" dirty="0"/>
              <a:t>RNN)</a:t>
            </a:r>
          </a:p>
          <a:p>
            <a:pPr lvl="1"/>
            <a:r>
              <a:rPr lang="en-US" altLang="zh-CN" sz="2000" dirty="0">
                <a:solidFill>
                  <a:srgbClr val="C00000"/>
                </a:solidFill>
              </a:rPr>
              <a:t>predicting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tokens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conditioned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on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the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retaining memory</a:t>
            </a:r>
          </a:p>
          <a:p>
            <a:pPr marL="0" indent="0">
              <a:buNone/>
            </a:pPr>
            <a:endParaRPr lang="en-US" altLang="zh-CN" sz="2400" dirty="0">
              <a:solidFill>
                <a:srgbClr val="C00000"/>
              </a:solidFill>
            </a:endParaRPr>
          </a:p>
          <a:p>
            <a:endParaRPr lang="en-US" altLang="zh-CN" sz="2400" dirty="0"/>
          </a:p>
          <a:p>
            <a:r>
              <a:rPr lang="en-US" altLang="zh-CN" sz="2400" dirty="0"/>
              <a:t>Attention-based</a:t>
            </a:r>
            <a:r>
              <a:rPr lang="zh-CN" altLang="en-US" sz="2400" dirty="0"/>
              <a:t> </a:t>
            </a:r>
            <a:r>
              <a:rPr lang="en-US" altLang="zh-CN" sz="2400" dirty="0"/>
              <a:t>RNN-LM</a:t>
            </a:r>
          </a:p>
          <a:p>
            <a:pPr lvl="1"/>
            <a:r>
              <a:rPr lang="en-US" altLang="zh-CN" sz="2000" dirty="0"/>
              <a:t>using</a:t>
            </a:r>
            <a:r>
              <a:rPr lang="zh-CN" altLang="en-US" sz="2000" dirty="0"/>
              <a:t> </a:t>
            </a:r>
            <a:r>
              <a:rPr lang="en-US" altLang="zh-CN" sz="2000" dirty="0"/>
              <a:t>weighted</a:t>
            </a:r>
            <a:r>
              <a:rPr lang="zh-CN" altLang="en-US" sz="2000" dirty="0"/>
              <a:t> </a:t>
            </a:r>
            <a:r>
              <a:rPr lang="en-US" altLang="zh-CN" sz="2000" dirty="0"/>
              <a:t>average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input,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reminding</a:t>
            </a:r>
            <a:r>
              <a:rPr lang="zh-CN" altLang="en-US" sz="2000" dirty="0"/>
              <a:t> </a:t>
            </a:r>
            <a:r>
              <a:rPr lang="en-US" altLang="zh-CN" sz="2000" dirty="0"/>
              <a:t>RNN-LM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helping</a:t>
            </a:r>
            <a:r>
              <a:rPr lang="zh-CN" altLang="en-US" sz="2000" dirty="0"/>
              <a:t> </a:t>
            </a:r>
            <a:r>
              <a:rPr lang="en-US" altLang="zh-CN" sz="2000" dirty="0"/>
              <a:t>it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focus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particular</a:t>
            </a:r>
            <a:r>
              <a:rPr lang="zh-CN" altLang="en-US" sz="2000" dirty="0"/>
              <a:t> </a:t>
            </a:r>
            <a:r>
              <a:rPr lang="en-US" altLang="zh-CN" sz="2000" dirty="0"/>
              <a:t>parts</a:t>
            </a:r>
            <a:r>
              <a:rPr lang="zh-CN" altLang="en-US" sz="2000" dirty="0"/>
              <a:t> </a:t>
            </a:r>
            <a:r>
              <a:rPr lang="en-US" altLang="zh-CN" sz="2000" dirty="0"/>
              <a:t>when</a:t>
            </a:r>
            <a:r>
              <a:rPr lang="zh-CN" altLang="en-US" sz="2000" dirty="0"/>
              <a:t> </a:t>
            </a:r>
            <a:r>
              <a:rPr lang="en-US" altLang="zh-CN" sz="2000" dirty="0"/>
              <a:t>RNN-LM</a:t>
            </a:r>
            <a:r>
              <a:rPr lang="zh-CN" altLang="en-US" sz="2000" dirty="0"/>
              <a:t> </a:t>
            </a:r>
            <a:r>
              <a:rPr lang="en-US" altLang="zh-CN" sz="2000" dirty="0"/>
              <a:t>forget</a:t>
            </a:r>
            <a:endParaRPr lang="en-HK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9640B72-BB25-9049-9779-CDEF34586EF9}"/>
              </a:ext>
            </a:extLst>
          </p:cNvPr>
          <p:cNvSpPr txBox="1"/>
          <p:nvPr/>
        </p:nvSpPr>
        <p:spPr>
          <a:xfrm>
            <a:off x="336493" y="4050580"/>
            <a:ext cx="1168827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When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input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sequence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is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long,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it’s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difficult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and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unnecessary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to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remember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all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the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242253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628A-C753-C684-3547-6FDDEB70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Attention</a:t>
            </a:r>
            <a:r>
              <a:rPr lang="zh-CN" altLang="en-US" sz="4400" dirty="0"/>
              <a:t> </a:t>
            </a:r>
            <a:r>
              <a:rPr lang="en-US" altLang="zh-CN" sz="4400" dirty="0"/>
              <a:t>is</a:t>
            </a:r>
            <a:r>
              <a:rPr lang="zh-CN" altLang="en-US" sz="4400" dirty="0"/>
              <a:t> </a:t>
            </a:r>
            <a:r>
              <a:rPr lang="en-US" altLang="zh-CN" sz="4400" dirty="0"/>
              <a:t>all</a:t>
            </a:r>
            <a:r>
              <a:rPr lang="zh-CN" altLang="en-US" sz="4400" dirty="0"/>
              <a:t> </a:t>
            </a:r>
            <a:r>
              <a:rPr lang="en-US" altLang="zh-CN" sz="4400" dirty="0"/>
              <a:t>you</a:t>
            </a:r>
            <a:r>
              <a:rPr lang="zh-CN" altLang="en-US" sz="4400" dirty="0"/>
              <a:t> </a:t>
            </a:r>
            <a:r>
              <a:rPr lang="en-US" altLang="zh-CN" sz="4400" dirty="0"/>
              <a:t>need</a:t>
            </a:r>
            <a:r>
              <a:rPr lang="en-US" altLang="zh-CN" sz="4400" baseline="30000" dirty="0"/>
              <a:t>[1]</a:t>
            </a:r>
            <a:r>
              <a:rPr lang="en-US" altLang="zh-CN" sz="4400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75D2BB-A960-154B-965F-E5E3459EC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3" y="1623324"/>
            <a:ext cx="11688272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Can</a:t>
            </a:r>
            <a:r>
              <a:rPr lang="zh-CN" altLang="en-US" sz="2400" dirty="0"/>
              <a:t> </a:t>
            </a:r>
            <a:r>
              <a:rPr lang="en-US" altLang="zh-CN" sz="2400" dirty="0"/>
              <a:t>we</a:t>
            </a:r>
            <a:r>
              <a:rPr lang="zh-CN" altLang="en-US" sz="2400" dirty="0"/>
              <a:t> </a:t>
            </a:r>
            <a:r>
              <a:rPr lang="en-US" altLang="zh-CN" sz="2400" dirty="0"/>
              <a:t>get</a:t>
            </a:r>
            <a:r>
              <a:rPr lang="zh-CN" altLang="en-US" sz="2400" dirty="0"/>
              <a:t> </a:t>
            </a:r>
            <a:r>
              <a:rPr lang="en-US" altLang="zh-CN" sz="2400" dirty="0"/>
              <a:t>rid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RNN?</a:t>
            </a:r>
          </a:p>
          <a:p>
            <a:pPr lvl="1"/>
            <a:r>
              <a:rPr lang="en-US" altLang="zh-CN" sz="2000" dirty="0"/>
              <a:t>If</a:t>
            </a:r>
            <a:r>
              <a:rPr lang="zh-CN" altLang="en-US" sz="2000" dirty="0"/>
              <a:t> </a:t>
            </a:r>
            <a:r>
              <a:rPr lang="en-US" altLang="zh-CN" sz="2000" dirty="0"/>
              <a:t>Attention</a:t>
            </a:r>
            <a:r>
              <a:rPr lang="zh-CN" altLang="en-US" sz="2000" dirty="0"/>
              <a:t> </a:t>
            </a:r>
            <a:r>
              <a:rPr lang="en-US" altLang="zh-CN" sz="2000" dirty="0"/>
              <a:t>can</a:t>
            </a:r>
            <a:r>
              <a:rPr lang="zh-CN" altLang="en-US" sz="2000" dirty="0"/>
              <a:t> </a:t>
            </a:r>
            <a:r>
              <a:rPr lang="en-US" altLang="zh-CN" sz="2000" dirty="0"/>
              <a:t>help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remind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focus,</a:t>
            </a:r>
            <a:r>
              <a:rPr lang="zh-CN" altLang="en-US" sz="2000" dirty="0"/>
              <a:t> </a:t>
            </a:r>
            <a:r>
              <a:rPr lang="en-US" altLang="zh-CN" sz="2000" dirty="0"/>
              <a:t>does</a:t>
            </a:r>
            <a:r>
              <a:rPr lang="zh-CN" altLang="en-US" sz="2000" dirty="0"/>
              <a:t> </a:t>
            </a:r>
            <a:r>
              <a:rPr lang="en-US" altLang="zh-CN" sz="2000" dirty="0"/>
              <a:t>it</a:t>
            </a:r>
            <a:r>
              <a:rPr lang="zh-CN" altLang="en-US" sz="2000" dirty="0"/>
              <a:t> </a:t>
            </a:r>
            <a:r>
              <a:rPr lang="en-US" altLang="zh-CN" sz="2000" dirty="0"/>
              <a:t>mean</a:t>
            </a:r>
            <a:r>
              <a:rPr lang="zh-CN" altLang="en-US" sz="2000" dirty="0"/>
              <a:t> </a:t>
            </a:r>
            <a:r>
              <a:rPr lang="en-US" altLang="zh-CN" sz="2000" dirty="0"/>
              <a:t>we</a:t>
            </a:r>
            <a:r>
              <a:rPr lang="zh-CN" altLang="en-US" sz="2000" dirty="0"/>
              <a:t> </a:t>
            </a:r>
            <a:r>
              <a:rPr lang="en-US" altLang="zh-CN" sz="2000" dirty="0"/>
              <a:t>no</a:t>
            </a:r>
            <a:r>
              <a:rPr lang="zh-CN" altLang="en-US" sz="2000" dirty="0"/>
              <a:t> </a:t>
            </a:r>
            <a:r>
              <a:rPr lang="en-US" altLang="zh-CN" sz="2000" dirty="0"/>
              <a:t>longer</a:t>
            </a:r>
            <a:r>
              <a:rPr lang="zh-CN" altLang="en-US" sz="2000" dirty="0"/>
              <a:t> </a:t>
            </a:r>
            <a:r>
              <a:rPr lang="en-US" altLang="zh-CN" sz="2000" dirty="0"/>
              <a:t>need</a:t>
            </a:r>
            <a:r>
              <a:rPr lang="zh-CN" altLang="en-US" sz="2000" dirty="0"/>
              <a:t> </a:t>
            </a:r>
            <a:r>
              <a:rPr lang="en-US" altLang="zh-CN" sz="2000" dirty="0"/>
              <a:t>RNN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remember?</a:t>
            </a:r>
          </a:p>
          <a:p>
            <a:r>
              <a:rPr lang="en-US" altLang="zh-CN" sz="2400" dirty="0"/>
              <a:t>If</a:t>
            </a:r>
            <a:r>
              <a:rPr lang="zh-CN" altLang="en-US" sz="2400" dirty="0"/>
              <a:t> </a:t>
            </a:r>
            <a:r>
              <a:rPr lang="en-US" altLang="zh-CN" sz="2400" dirty="0"/>
              <a:t>only</a:t>
            </a:r>
            <a:r>
              <a:rPr lang="zh-CN" altLang="en-US" sz="2400" dirty="0"/>
              <a:t> </a:t>
            </a:r>
            <a:r>
              <a:rPr lang="en-US" altLang="zh-CN" sz="2400" dirty="0"/>
              <a:t>using</a:t>
            </a:r>
            <a:r>
              <a:rPr lang="zh-CN" altLang="en-US" sz="2400" dirty="0"/>
              <a:t> </a:t>
            </a:r>
            <a:r>
              <a:rPr lang="en-US" altLang="zh-CN" sz="2400" dirty="0"/>
              <a:t>Attention,</a:t>
            </a:r>
            <a:r>
              <a:rPr lang="zh-CN" altLang="en-US" sz="2400" dirty="0"/>
              <a:t> </a:t>
            </a:r>
            <a:r>
              <a:rPr lang="en-US" altLang="zh-CN" sz="2400" dirty="0"/>
              <a:t>how</a:t>
            </a:r>
            <a:r>
              <a:rPr lang="zh-CN" altLang="en-US" sz="2400" dirty="0"/>
              <a:t> </a:t>
            </a:r>
            <a:r>
              <a:rPr lang="en-US" altLang="zh-CN" sz="2400" dirty="0"/>
              <a:t>we</a:t>
            </a:r>
            <a:r>
              <a:rPr lang="zh-CN" altLang="en-US" sz="2400" dirty="0"/>
              <a:t> </a:t>
            </a:r>
            <a:r>
              <a:rPr lang="en-US" altLang="zh-CN" sz="2400" dirty="0"/>
              <a:t>encode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how</a:t>
            </a:r>
            <a:r>
              <a:rPr lang="zh-CN" altLang="en-US" sz="2400" dirty="0"/>
              <a:t> </a:t>
            </a:r>
            <a:r>
              <a:rPr lang="en-US" altLang="zh-CN" sz="2400" dirty="0"/>
              <a:t>we</a:t>
            </a:r>
            <a:r>
              <a:rPr lang="zh-CN" altLang="en-US" sz="2400" dirty="0"/>
              <a:t> </a:t>
            </a:r>
            <a:r>
              <a:rPr lang="en-US" altLang="zh-CN" sz="2400" dirty="0"/>
              <a:t>generate(decode)?</a:t>
            </a:r>
          </a:p>
          <a:p>
            <a:pPr lvl="1"/>
            <a:r>
              <a:rPr lang="en-US" altLang="zh-CN" sz="2000" dirty="0"/>
              <a:t>Self-attention</a:t>
            </a:r>
          </a:p>
          <a:p>
            <a:pPr lvl="2"/>
            <a:r>
              <a:rPr lang="en-US" altLang="zh-CN" sz="1800" dirty="0"/>
              <a:t>Encoding</a:t>
            </a:r>
            <a:r>
              <a:rPr lang="zh-CN" altLang="en-US" sz="1800" dirty="0"/>
              <a:t> </a:t>
            </a:r>
            <a:r>
              <a:rPr lang="en-US" altLang="zh-CN" sz="1800" dirty="0"/>
              <a:t>(we</a:t>
            </a:r>
            <a:r>
              <a:rPr lang="zh-CN" altLang="en-US" sz="1800" dirty="0"/>
              <a:t> </a:t>
            </a:r>
            <a:r>
              <a:rPr lang="en-US" altLang="zh-CN" sz="1800" dirty="0"/>
              <a:t>know</a:t>
            </a:r>
            <a:r>
              <a:rPr lang="zh-CN" altLang="en-US" sz="1800" dirty="0"/>
              <a:t> </a:t>
            </a:r>
            <a:r>
              <a:rPr lang="en-US" altLang="zh-CN" sz="1800" dirty="0"/>
              <a:t>all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input</a:t>
            </a:r>
            <a:r>
              <a:rPr lang="zh-CN" altLang="en-US" sz="1800" dirty="0"/>
              <a:t> </a:t>
            </a:r>
            <a:r>
              <a:rPr lang="en-US" altLang="zh-CN" sz="1800" dirty="0"/>
              <a:t>tokens):</a:t>
            </a:r>
          </a:p>
          <a:p>
            <a:pPr lvl="3"/>
            <a:r>
              <a:rPr lang="en-US" altLang="zh-CN" sz="1600" dirty="0"/>
              <a:t>consider</a:t>
            </a:r>
            <a:r>
              <a:rPr lang="zh-CN" altLang="en-US" sz="1600" dirty="0"/>
              <a:t> </a:t>
            </a:r>
            <a:r>
              <a:rPr lang="en-US" altLang="zh-CN" sz="1600" dirty="0"/>
              <a:t>all</a:t>
            </a:r>
            <a:r>
              <a:rPr lang="zh-CN" altLang="en-US" sz="1600" dirty="0"/>
              <a:t> </a:t>
            </a:r>
            <a:r>
              <a:rPr lang="en-US" altLang="zh-CN" sz="1600" dirty="0"/>
              <a:t>input</a:t>
            </a:r>
            <a:r>
              <a:rPr lang="zh-CN" altLang="en-US" sz="1600" dirty="0"/>
              <a:t> </a:t>
            </a:r>
            <a:r>
              <a:rPr lang="en-US" altLang="zh-CN" sz="1600" dirty="0"/>
              <a:t>tokens</a:t>
            </a:r>
            <a:r>
              <a:rPr lang="zh-CN" altLang="en-US" sz="1600" dirty="0"/>
              <a:t> </a:t>
            </a:r>
            <a:r>
              <a:rPr lang="en-US" altLang="zh-CN" sz="1600" dirty="0"/>
              <a:t>for</a:t>
            </a:r>
            <a:r>
              <a:rPr lang="zh-CN" altLang="en-US" sz="1600" dirty="0"/>
              <a:t> </a:t>
            </a:r>
            <a:r>
              <a:rPr lang="en-US" altLang="zh-CN" sz="1600" dirty="0"/>
              <a:t>each</a:t>
            </a:r>
            <a:r>
              <a:rPr lang="zh-CN" altLang="en-US" sz="1600" dirty="0"/>
              <a:t> </a:t>
            </a:r>
            <a:r>
              <a:rPr lang="en-US" altLang="zh-CN" sz="1600" dirty="0"/>
              <a:t>step</a:t>
            </a:r>
            <a:r>
              <a:rPr lang="zh-CN" altLang="en-US" sz="1600" dirty="0"/>
              <a:t> </a:t>
            </a:r>
            <a:r>
              <a:rPr lang="en-US" altLang="zh-CN" sz="1600" dirty="0"/>
              <a:t>(potential</a:t>
            </a:r>
            <a:r>
              <a:rPr lang="zh-CN" altLang="en-US" sz="1600" dirty="0"/>
              <a:t> </a:t>
            </a:r>
            <a:r>
              <a:rPr lang="en-US" altLang="zh-CN" sz="1600" dirty="0"/>
              <a:t>to</a:t>
            </a:r>
            <a:r>
              <a:rPr lang="zh-CN" altLang="en-US" sz="1600" dirty="0"/>
              <a:t> </a:t>
            </a:r>
            <a:r>
              <a:rPr lang="en-US" altLang="zh-CN" sz="1600" dirty="0"/>
              <a:t>be</a:t>
            </a:r>
            <a:r>
              <a:rPr lang="zh-CN" altLang="en-US" sz="1600" dirty="0"/>
              <a:t> </a:t>
            </a:r>
            <a:r>
              <a:rPr lang="en-US" altLang="zh-CN" sz="1600" dirty="0"/>
              <a:t>parallel),</a:t>
            </a:r>
            <a:r>
              <a:rPr lang="zh-CN" altLang="en-US" sz="1600" dirty="0"/>
              <a:t> </a:t>
            </a:r>
            <a:endParaRPr lang="en-US" altLang="zh-CN" sz="1600" dirty="0"/>
          </a:p>
          <a:p>
            <a:pPr marL="1371600" lvl="3" indent="0">
              <a:buNone/>
            </a:pPr>
            <a:r>
              <a:rPr lang="zh-CN" altLang="en-US" sz="1600" dirty="0"/>
              <a:t>    </a:t>
            </a:r>
            <a:r>
              <a:rPr lang="en-US" altLang="zh-CN" sz="1600" dirty="0"/>
              <a:t>while</a:t>
            </a:r>
            <a:r>
              <a:rPr lang="zh-CN" altLang="en-US" sz="1600" dirty="0"/>
              <a:t> </a:t>
            </a:r>
            <a:r>
              <a:rPr lang="en-US" altLang="zh-CN" sz="1600" dirty="0"/>
              <a:t>RNN</a:t>
            </a:r>
            <a:r>
              <a:rPr lang="zh-CN" altLang="en-US" sz="1600" dirty="0"/>
              <a:t> </a:t>
            </a:r>
            <a:r>
              <a:rPr lang="en-US" altLang="zh-CN" sz="1600" dirty="0"/>
              <a:t>needs</a:t>
            </a:r>
            <a:r>
              <a:rPr lang="zh-CN" altLang="en-US" sz="1600" dirty="0"/>
              <a:t> </a:t>
            </a:r>
            <a:r>
              <a:rPr lang="en-US" altLang="zh-CN" sz="1600" dirty="0"/>
              <a:t>to</a:t>
            </a:r>
            <a:r>
              <a:rPr lang="zh-CN" altLang="en-US" sz="1600" dirty="0"/>
              <a:t> </a:t>
            </a:r>
            <a:r>
              <a:rPr lang="en-US" altLang="zh-CN" sz="1600" dirty="0"/>
              <a:t>wait</a:t>
            </a:r>
          </a:p>
          <a:p>
            <a:pPr lvl="2"/>
            <a:r>
              <a:rPr lang="en-US" altLang="zh-CN" sz="1800" dirty="0"/>
              <a:t>Decoding</a:t>
            </a:r>
            <a:r>
              <a:rPr lang="zh-CN" altLang="en-US" sz="1800" dirty="0"/>
              <a:t> </a:t>
            </a:r>
            <a:r>
              <a:rPr lang="en-US" altLang="zh-CN" sz="1800" dirty="0"/>
              <a:t>(we</a:t>
            </a:r>
            <a:r>
              <a:rPr lang="zh-CN" altLang="en-US" sz="1800" dirty="0"/>
              <a:t> </a:t>
            </a:r>
            <a:r>
              <a:rPr lang="en-US" altLang="zh-CN" sz="1800" dirty="0"/>
              <a:t>only</a:t>
            </a:r>
            <a:r>
              <a:rPr lang="zh-CN" altLang="en-US" sz="1800" dirty="0"/>
              <a:t> </a:t>
            </a:r>
            <a:r>
              <a:rPr lang="en-US" altLang="zh-CN" sz="1800" dirty="0"/>
              <a:t>know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generated</a:t>
            </a:r>
            <a:r>
              <a:rPr lang="zh-CN" altLang="en-US" sz="1800" dirty="0"/>
              <a:t> </a:t>
            </a:r>
            <a:r>
              <a:rPr lang="en-US" altLang="zh-CN" sz="1800" dirty="0"/>
              <a:t>tokens):</a:t>
            </a:r>
          </a:p>
          <a:p>
            <a:pPr lvl="3"/>
            <a:r>
              <a:rPr lang="en-US" altLang="zh-CN" sz="1600" dirty="0"/>
              <a:t>Generating</a:t>
            </a:r>
            <a:r>
              <a:rPr lang="zh-CN" altLang="en-US" sz="1600" dirty="0"/>
              <a:t> </a:t>
            </a:r>
            <a:r>
              <a:rPr lang="en-US" altLang="zh-CN" sz="1600" dirty="0"/>
              <a:t>t-</a:t>
            </a:r>
            <a:r>
              <a:rPr lang="en-US" altLang="zh-CN" sz="1600" dirty="0" err="1"/>
              <a:t>th</a:t>
            </a:r>
            <a:r>
              <a:rPr lang="zh-CN" altLang="en-US" sz="1600" dirty="0"/>
              <a:t> </a:t>
            </a:r>
            <a:r>
              <a:rPr lang="en-US" altLang="zh-CN" sz="1600" dirty="0"/>
              <a:t>token,</a:t>
            </a:r>
            <a:r>
              <a:rPr lang="zh-CN" altLang="en-US" sz="1600" dirty="0"/>
              <a:t> </a:t>
            </a:r>
            <a:r>
              <a:rPr lang="en-US" altLang="zh-CN" sz="1600" dirty="0"/>
              <a:t>focusing</a:t>
            </a:r>
            <a:r>
              <a:rPr lang="zh-CN" altLang="en-US" sz="1600" dirty="0"/>
              <a:t> </a:t>
            </a:r>
            <a:r>
              <a:rPr lang="en-US" altLang="zh-CN" sz="1600" dirty="0"/>
              <a:t>on:</a:t>
            </a:r>
          </a:p>
          <a:p>
            <a:pPr lvl="4"/>
            <a:r>
              <a:rPr lang="en-US" altLang="zh-CN" sz="1600" dirty="0"/>
              <a:t>representations</a:t>
            </a:r>
            <a:r>
              <a:rPr lang="zh-CN" altLang="en-US" sz="1600" dirty="0"/>
              <a:t> </a:t>
            </a:r>
            <a:r>
              <a:rPr lang="en-US" altLang="zh-CN" sz="1600" dirty="0"/>
              <a:t>of</a:t>
            </a:r>
            <a:r>
              <a:rPr lang="zh-CN" altLang="en-US" sz="1600" dirty="0"/>
              <a:t> </a:t>
            </a:r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entire</a:t>
            </a:r>
            <a:r>
              <a:rPr lang="zh-CN" altLang="en-US" sz="1600" dirty="0"/>
              <a:t> </a:t>
            </a:r>
            <a:r>
              <a:rPr lang="en-US" altLang="zh-CN" sz="1600" dirty="0"/>
              <a:t>input</a:t>
            </a:r>
            <a:r>
              <a:rPr lang="zh-CN" altLang="en-US" sz="1600" dirty="0"/>
              <a:t> </a:t>
            </a:r>
            <a:r>
              <a:rPr lang="en-US" altLang="zh-CN" sz="1600" dirty="0"/>
              <a:t>from</a:t>
            </a:r>
            <a:r>
              <a:rPr lang="zh-CN" altLang="en-US" sz="1600" dirty="0"/>
              <a:t> </a:t>
            </a:r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encoder</a:t>
            </a:r>
          </a:p>
          <a:p>
            <a:pPr lvl="4"/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generated</a:t>
            </a:r>
            <a:r>
              <a:rPr lang="zh-CN" altLang="en-US" sz="1600" dirty="0"/>
              <a:t> </a:t>
            </a:r>
            <a:r>
              <a:rPr lang="en-US" altLang="zh-CN" sz="1600" dirty="0"/>
              <a:t>1</a:t>
            </a:r>
            <a:r>
              <a:rPr lang="zh-CN" altLang="en-US" sz="1600" dirty="0"/>
              <a:t> </a:t>
            </a:r>
            <a:r>
              <a:rPr lang="en-US" altLang="zh-CN" sz="1600" dirty="0"/>
              <a:t>to</a:t>
            </a:r>
            <a:r>
              <a:rPr lang="zh-CN" altLang="en-US" sz="1600" dirty="0"/>
              <a:t> </a:t>
            </a:r>
            <a:r>
              <a:rPr lang="en-US" altLang="zh-CN" sz="1600" dirty="0"/>
              <a:t>t-1</a:t>
            </a:r>
            <a:r>
              <a:rPr lang="zh-CN" altLang="en-US" sz="1600" dirty="0"/>
              <a:t> </a:t>
            </a:r>
            <a:r>
              <a:rPr lang="en-US" altLang="zh-CN" sz="1600" dirty="0"/>
              <a:t>tokens</a:t>
            </a:r>
            <a:r>
              <a:rPr lang="zh-CN" altLang="en-US" sz="1600" dirty="0"/>
              <a:t> </a:t>
            </a:r>
            <a:r>
              <a:rPr lang="en-US" altLang="zh-CN" sz="1600" dirty="0"/>
              <a:t>by</a:t>
            </a:r>
            <a:r>
              <a:rPr lang="zh-CN" altLang="en-US" sz="1600" dirty="0"/>
              <a:t> </a:t>
            </a:r>
            <a:r>
              <a:rPr lang="en-US" altLang="zh-CN" sz="1600" dirty="0"/>
              <a:t>decoder</a:t>
            </a:r>
          </a:p>
          <a:p>
            <a:endParaRPr lang="en-US" altLang="zh-CN" sz="2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BB950EC-8D3B-1245-886D-F18512FCD642}"/>
              </a:ext>
            </a:extLst>
          </p:cNvPr>
          <p:cNvSpPr txBox="1"/>
          <p:nvPr/>
        </p:nvSpPr>
        <p:spPr>
          <a:xfrm>
            <a:off x="544188" y="5869453"/>
            <a:ext cx="109222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[1]</a:t>
            </a:r>
            <a:r>
              <a:rPr lang="zh-CN" altLang="en-US" sz="1400" dirty="0"/>
              <a:t> Vaswani A, Shazeer N, Parmar N, et al. Attention is all you need[J]. Advances in neural information processing systems, 2017, 30.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9A89234-EF16-2842-B56B-81CDED1B0D4B}"/>
              </a:ext>
            </a:extLst>
          </p:cNvPr>
          <p:cNvSpPr txBox="1"/>
          <p:nvPr/>
        </p:nvSpPr>
        <p:spPr>
          <a:xfrm>
            <a:off x="8479240" y="5634698"/>
            <a:ext cx="2714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hlinkClick r:id="rId3"/>
              </a:rPr>
              <a:t>Illustration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of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self-attention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for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MT</a:t>
            </a:r>
            <a:endParaRPr kumimoji="1" lang="zh-CN" altLang="en-US" sz="1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511002-069D-084C-B2D8-39D999CEB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206" y="2948887"/>
            <a:ext cx="3034594" cy="26858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71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4999834-0725-624A-BF93-190BCF74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108" y="2838196"/>
            <a:ext cx="3726549" cy="2370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B4628A-C753-C684-3547-6FDDEB70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Attention</a:t>
            </a:r>
            <a:r>
              <a:rPr lang="zh-CN" altLang="en-US" sz="4400" dirty="0"/>
              <a:t> </a:t>
            </a:r>
            <a:r>
              <a:rPr lang="en-US" altLang="zh-CN" sz="4400" dirty="0"/>
              <a:t>is</a:t>
            </a:r>
            <a:r>
              <a:rPr lang="zh-CN" altLang="en-US" sz="4400" dirty="0"/>
              <a:t> </a:t>
            </a:r>
            <a:r>
              <a:rPr lang="en-US" altLang="zh-CN" sz="4400" dirty="0"/>
              <a:t>all</a:t>
            </a:r>
            <a:r>
              <a:rPr lang="zh-CN" altLang="en-US" sz="4400" dirty="0"/>
              <a:t> </a:t>
            </a:r>
            <a:r>
              <a:rPr lang="en-US" altLang="zh-CN" sz="4400" dirty="0"/>
              <a:t>you</a:t>
            </a:r>
            <a:r>
              <a:rPr lang="zh-CN" altLang="en-US" sz="4400" dirty="0"/>
              <a:t> </a:t>
            </a:r>
            <a:r>
              <a:rPr lang="en-US" altLang="zh-CN" sz="4400" dirty="0"/>
              <a:t>need?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75D2BB-A960-154B-965F-E5E3459EC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3" y="1623324"/>
            <a:ext cx="10314574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Compared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RNN,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there</a:t>
            </a:r>
            <a:r>
              <a:rPr lang="zh-CN" altLang="en-US" sz="2400" dirty="0"/>
              <a:t> </a:t>
            </a:r>
            <a:r>
              <a:rPr lang="en-US" altLang="zh-CN" sz="2400" dirty="0"/>
              <a:t>any</a:t>
            </a:r>
            <a:r>
              <a:rPr lang="zh-CN" altLang="en-US" sz="2400" dirty="0"/>
              <a:t> </a:t>
            </a:r>
            <a:r>
              <a:rPr lang="en-US" altLang="zh-CN" sz="2400" dirty="0"/>
              <a:t>limitations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only</a:t>
            </a:r>
            <a:r>
              <a:rPr lang="zh-CN" altLang="en-US" sz="2400" dirty="0"/>
              <a:t> </a:t>
            </a:r>
            <a:r>
              <a:rPr lang="en-US" altLang="zh-CN" sz="2400" dirty="0"/>
              <a:t>using</a:t>
            </a:r>
            <a:r>
              <a:rPr lang="zh-CN" altLang="en-US" sz="2400" dirty="0"/>
              <a:t> </a:t>
            </a:r>
            <a:r>
              <a:rPr lang="en-US" altLang="zh-CN" sz="2400" dirty="0"/>
              <a:t>Attention?</a:t>
            </a:r>
          </a:p>
          <a:p>
            <a:pPr lvl="1"/>
            <a:endParaRPr lang="en-US" altLang="zh-CN" sz="16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9134552-0C9D-9E43-80AB-627DD6EA9A58}"/>
              </a:ext>
            </a:extLst>
          </p:cNvPr>
          <p:cNvSpPr txBox="1"/>
          <p:nvPr/>
        </p:nvSpPr>
        <p:spPr>
          <a:xfrm>
            <a:off x="-138224" y="2050169"/>
            <a:ext cx="8512332" cy="3595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Doesn’t have notions of order in sequences</a:t>
            </a:r>
          </a:p>
          <a:p>
            <a:pPr marL="131445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RNN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encodes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sequentially</a:t>
            </a:r>
          </a:p>
          <a:p>
            <a:pPr marL="131445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encodes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tokens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</a:p>
          <a:p>
            <a:pPr marL="9144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 nonlinearities for deep learning magic! It’s all just weighted averages</a:t>
            </a:r>
          </a:p>
          <a:p>
            <a:pPr marL="131445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RNN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non-linear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</a:p>
          <a:p>
            <a:pPr marL="131445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scales,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vectors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matrices</a:t>
            </a:r>
          </a:p>
          <a:p>
            <a:pPr marL="9144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Need to ensure we don’t “look at the future”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HK" altLang="zh-CN" dirty="0">
                <a:latin typeface="Arial" panose="020B0604020202020204" pitchFamily="34" charset="0"/>
                <a:cs typeface="Arial" panose="020B0604020202020204" pitchFamily="34" charset="0"/>
              </a:rPr>
              <a:t>variable-length sequence 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RNN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recurrently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generates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marL="131445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entire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2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628A-C753-C684-3547-6FDDEB70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Transformer</a:t>
            </a:r>
            <a:r>
              <a:rPr lang="zh-CN" altLang="en-US" sz="4400" dirty="0"/>
              <a:t> </a:t>
            </a:r>
            <a:r>
              <a:rPr lang="en-US" altLang="zh-CN" sz="4400" dirty="0"/>
              <a:t>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2F580D9-AE7C-5A44-A15D-16B9784D9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3" y="1623324"/>
            <a:ext cx="8274107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Solve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limitations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only</a:t>
            </a:r>
            <a:r>
              <a:rPr lang="zh-CN" altLang="en-US" sz="2400" dirty="0"/>
              <a:t> </a:t>
            </a:r>
            <a:r>
              <a:rPr lang="en-US" altLang="zh-CN" sz="2400" dirty="0"/>
              <a:t>using</a:t>
            </a:r>
            <a:r>
              <a:rPr lang="zh-CN" altLang="en-US" sz="2400" dirty="0"/>
              <a:t> </a:t>
            </a:r>
            <a:r>
              <a:rPr lang="en-US" altLang="zh-CN" sz="2400" dirty="0"/>
              <a:t>Attention?</a:t>
            </a:r>
          </a:p>
          <a:p>
            <a:pPr lvl="1"/>
            <a:r>
              <a:rPr lang="en-US" altLang="zh-CN" sz="2000" dirty="0"/>
              <a:t>Doesn’t have notions of order in sequences</a:t>
            </a:r>
          </a:p>
          <a:p>
            <a:pPr lvl="2"/>
            <a:r>
              <a:rPr lang="en-US" altLang="zh-CN" sz="1800" dirty="0"/>
              <a:t>Positional</a:t>
            </a:r>
            <a:r>
              <a:rPr lang="zh-CN" altLang="en-US" sz="1800" dirty="0"/>
              <a:t> </a:t>
            </a:r>
            <a:r>
              <a:rPr lang="en-US" altLang="zh-CN" sz="1800" dirty="0"/>
              <a:t>encodings</a:t>
            </a:r>
          </a:p>
          <a:p>
            <a:pPr lvl="1"/>
            <a:r>
              <a:rPr lang="en-US" altLang="zh-CN" sz="2000" dirty="0"/>
              <a:t>No non-linearities for deep learning magic! It’s all just weighted averages</a:t>
            </a:r>
          </a:p>
          <a:p>
            <a:pPr lvl="2"/>
            <a:r>
              <a:rPr lang="en-US" altLang="zh-CN" sz="1800" dirty="0"/>
              <a:t>A</a:t>
            </a:r>
            <a:r>
              <a:rPr lang="en-HK" altLang="zh-CN" sz="1800" dirty="0" err="1"/>
              <a:t>pply</a:t>
            </a:r>
            <a:r>
              <a:rPr lang="en-US" altLang="zh-CN" sz="1800" dirty="0" err="1"/>
              <a:t>ing</a:t>
            </a:r>
            <a:r>
              <a:rPr lang="en-HK" altLang="zh-CN" sz="1800" dirty="0"/>
              <a:t> the same feedforward network to each self</a:t>
            </a:r>
            <a:r>
              <a:rPr lang="en-US" altLang="zh-CN" sz="1800" dirty="0"/>
              <a:t>-</a:t>
            </a:r>
            <a:r>
              <a:rPr lang="en-HK" altLang="zh-CN" sz="1800" dirty="0"/>
              <a:t>attention output</a:t>
            </a:r>
            <a:endParaRPr lang="en-US" altLang="zh-CN" dirty="0"/>
          </a:p>
          <a:p>
            <a:pPr lvl="1"/>
            <a:r>
              <a:rPr lang="en-US" altLang="zh-CN" sz="2000" dirty="0"/>
              <a:t>Need to ensure we don’t “look at the future”</a:t>
            </a:r>
          </a:p>
          <a:p>
            <a:pPr lvl="2"/>
            <a:r>
              <a:rPr lang="en-HK" altLang="zh-CN" sz="1800" dirty="0"/>
              <a:t>Mask</a:t>
            </a:r>
            <a:r>
              <a:rPr lang="en-US" altLang="zh-CN" sz="1800" dirty="0" err="1"/>
              <a:t>ing</a:t>
            </a:r>
            <a:r>
              <a:rPr lang="en-HK" altLang="zh-CN" sz="1800" dirty="0"/>
              <a:t> out the future by artificially setting attention weights to 0</a:t>
            </a:r>
          </a:p>
          <a:p>
            <a:pPr marL="914400" lvl="2" indent="0">
              <a:buNone/>
            </a:pPr>
            <a:r>
              <a:rPr lang="en-US" altLang="zh-CN" sz="1600" dirty="0"/>
              <a:t>(When</a:t>
            </a:r>
            <a:r>
              <a:rPr lang="zh-CN" altLang="en-US" sz="1600" dirty="0"/>
              <a:t> </a:t>
            </a:r>
            <a:r>
              <a:rPr lang="en-US" altLang="zh-CN" sz="1600" dirty="0"/>
              <a:t>generating</a:t>
            </a:r>
            <a:r>
              <a:rPr lang="zh-CN" altLang="en-US" sz="1600" dirty="0"/>
              <a:t> </a:t>
            </a:r>
            <a:r>
              <a:rPr lang="en-US" altLang="zh-CN" sz="1600" dirty="0"/>
              <a:t>t-</a:t>
            </a:r>
            <a:r>
              <a:rPr lang="en-US" altLang="zh-CN" sz="1600" dirty="0" err="1"/>
              <a:t>th</a:t>
            </a:r>
            <a:r>
              <a:rPr lang="zh-CN" altLang="en-US" sz="1600" dirty="0"/>
              <a:t> </a:t>
            </a:r>
            <a:r>
              <a:rPr lang="en-US" altLang="zh-CN" sz="1600" dirty="0"/>
              <a:t>token,</a:t>
            </a:r>
            <a:r>
              <a:rPr lang="zh-CN" altLang="en-US" sz="1600" dirty="0"/>
              <a:t> </a:t>
            </a:r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input</a:t>
            </a:r>
            <a:r>
              <a:rPr lang="zh-CN" altLang="en-US" sz="1600" dirty="0"/>
              <a:t> </a:t>
            </a:r>
            <a:r>
              <a:rPr lang="en-US" altLang="zh-CN" sz="1600" dirty="0"/>
              <a:t>will</a:t>
            </a:r>
            <a:r>
              <a:rPr lang="zh-CN" altLang="en-US" sz="1600" dirty="0"/>
              <a:t> </a:t>
            </a:r>
            <a:r>
              <a:rPr lang="en-US" altLang="zh-CN" sz="1600" dirty="0"/>
              <a:t>also</a:t>
            </a:r>
            <a:r>
              <a:rPr lang="zh-CN" altLang="en-US" sz="1600" dirty="0"/>
              <a:t> </a:t>
            </a:r>
            <a:r>
              <a:rPr lang="en-US" altLang="zh-CN" sz="1600" dirty="0"/>
              <a:t>be</a:t>
            </a:r>
            <a:r>
              <a:rPr lang="zh-CN" altLang="en-US" sz="1600" dirty="0"/>
              <a:t> </a:t>
            </a:r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entire</a:t>
            </a:r>
            <a:r>
              <a:rPr lang="zh-CN" altLang="en-US" sz="1600" dirty="0"/>
              <a:t> </a:t>
            </a:r>
            <a:r>
              <a:rPr lang="en-US" altLang="zh-CN" sz="1600" dirty="0"/>
              <a:t>sequences,</a:t>
            </a:r>
            <a:r>
              <a:rPr lang="zh-CN" altLang="en-US" sz="1600" dirty="0"/>
              <a:t> </a:t>
            </a:r>
            <a:r>
              <a:rPr lang="en-US" altLang="zh-CN" sz="1600" dirty="0"/>
              <a:t>but</a:t>
            </a:r>
            <a:r>
              <a:rPr lang="zh-CN" altLang="en-US" sz="1600" dirty="0"/>
              <a:t> </a:t>
            </a:r>
            <a:r>
              <a:rPr lang="en-US" altLang="zh-CN" sz="1600" dirty="0"/>
              <a:t>besides</a:t>
            </a:r>
            <a:r>
              <a:rPr lang="zh-CN" altLang="en-US" sz="1600" dirty="0"/>
              <a:t> </a:t>
            </a:r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1</a:t>
            </a:r>
            <a:r>
              <a:rPr lang="zh-CN" altLang="en-US" sz="1600" dirty="0"/>
              <a:t> </a:t>
            </a:r>
            <a:r>
              <a:rPr lang="en-US" altLang="zh-CN" sz="1600" dirty="0"/>
              <a:t>to</a:t>
            </a:r>
            <a:r>
              <a:rPr lang="zh-CN" altLang="en-US" sz="1600" dirty="0"/>
              <a:t> </a:t>
            </a:r>
            <a:r>
              <a:rPr lang="en-US" altLang="zh-CN" sz="1600" dirty="0"/>
              <a:t>t-1</a:t>
            </a:r>
            <a:r>
              <a:rPr lang="zh-CN" altLang="en-US" sz="1600" dirty="0"/>
              <a:t> </a:t>
            </a:r>
            <a:r>
              <a:rPr lang="en-US" altLang="zh-CN" sz="1600" dirty="0"/>
              <a:t>tokens,</a:t>
            </a:r>
            <a:r>
              <a:rPr lang="zh-CN" altLang="en-US" sz="1600" dirty="0"/>
              <a:t> </a:t>
            </a:r>
            <a:r>
              <a:rPr lang="en-US" altLang="zh-CN" sz="1600" dirty="0"/>
              <a:t>we</a:t>
            </a:r>
            <a:r>
              <a:rPr lang="zh-CN" altLang="en-US" sz="1600" dirty="0"/>
              <a:t> </a:t>
            </a:r>
            <a:r>
              <a:rPr lang="en-US" altLang="zh-CN" sz="1600" dirty="0"/>
              <a:t>manually</a:t>
            </a:r>
            <a:r>
              <a:rPr lang="zh-CN" altLang="en-US" sz="1600" dirty="0"/>
              <a:t> </a:t>
            </a:r>
            <a:r>
              <a:rPr lang="en-US" altLang="zh-CN" sz="1600" dirty="0"/>
              <a:t>set</a:t>
            </a:r>
            <a:r>
              <a:rPr lang="zh-CN" altLang="en-US" sz="1600" dirty="0"/>
              <a:t> </a:t>
            </a:r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attention</a:t>
            </a:r>
            <a:r>
              <a:rPr lang="zh-CN" altLang="en-US" sz="1600" dirty="0"/>
              <a:t> </a:t>
            </a:r>
            <a:r>
              <a:rPr lang="en-US" altLang="zh-CN" sz="1600" dirty="0"/>
              <a:t>weights</a:t>
            </a:r>
            <a:r>
              <a:rPr lang="zh-CN" altLang="en-US" sz="1600" dirty="0"/>
              <a:t> </a:t>
            </a:r>
            <a:r>
              <a:rPr lang="en-US" altLang="zh-CN" sz="1600" dirty="0"/>
              <a:t>for</a:t>
            </a:r>
            <a:r>
              <a:rPr lang="zh-CN" altLang="en-US" sz="1600" dirty="0"/>
              <a:t> </a:t>
            </a:r>
            <a:r>
              <a:rPr lang="en-US" altLang="zh-CN" sz="1600" dirty="0"/>
              <a:t>t</a:t>
            </a:r>
            <a:r>
              <a:rPr lang="zh-CN" altLang="en-US" sz="1600" dirty="0"/>
              <a:t> </a:t>
            </a:r>
            <a:r>
              <a:rPr lang="en-US" altLang="zh-CN" sz="1600" dirty="0"/>
              <a:t>to</a:t>
            </a:r>
            <a:r>
              <a:rPr lang="zh-CN" altLang="en-US" sz="1600" dirty="0"/>
              <a:t> </a:t>
            </a:r>
            <a:r>
              <a:rPr lang="en-US" altLang="zh-CN" sz="1600" dirty="0"/>
              <a:t>N</a:t>
            </a:r>
            <a:r>
              <a:rPr lang="zh-CN" altLang="en-US" sz="1600" dirty="0"/>
              <a:t> </a:t>
            </a:r>
            <a:r>
              <a:rPr lang="en-US" altLang="zh-CN" sz="1600" dirty="0"/>
              <a:t>(if</a:t>
            </a:r>
            <a:r>
              <a:rPr lang="zh-CN" altLang="en-US" sz="1600" dirty="0"/>
              <a:t> </a:t>
            </a:r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length</a:t>
            </a:r>
            <a:r>
              <a:rPr lang="zh-CN" altLang="en-US" sz="1600" dirty="0"/>
              <a:t> </a:t>
            </a:r>
            <a:r>
              <a:rPr lang="en-US" altLang="zh-CN" sz="1600" dirty="0"/>
              <a:t>of</a:t>
            </a:r>
            <a:r>
              <a:rPr lang="zh-CN" altLang="en-US" sz="1600" dirty="0"/>
              <a:t> </a:t>
            </a:r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entire</a:t>
            </a:r>
            <a:r>
              <a:rPr lang="zh-CN" altLang="en-US" sz="1600" dirty="0"/>
              <a:t> </a:t>
            </a:r>
            <a:r>
              <a:rPr lang="en-US" altLang="zh-CN" sz="1600" dirty="0"/>
              <a:t>sequence</a:t>
            </a:r>
            <a:r>
              <a:rPr lang="zh-CN" altLang="en-US" sz="1600" dirty="0"/>
              <a:t> </a:t>
            </a:r>
            <a:r>
              <a:rPr lang="en-US" altLang="zh-CN" sz="1600" dirty="0"/>
              <a:t>is</a:t>
            </a:r>
            <a:r>
              <a:rPr lang="zh-CN" altLang="en-US" sz="1600" dirty="0"/>
              <a:t> </a:t>
            </a:r>
            <a:r>
              <a:rPr lang="en-US" altLang="zh-CN" sz="1600" dirty="0"/>
              <a:t>N)</a:t>
            </a:r>
            <a:r>
              <a:rPr lang="zh-CN" altLang="en-US" sz="1600" dirty="0"/>
              <a:t> </a:t>
            </a:r>
            <a:r>
              <a:rPr lang="en-US" altLang="zh-CN" sz="1600" dirty="0"/>
              <a:t>tokens</a:t>
            </a:r>
            <a:r>
              <a:rPr lang="zh-CN" altLang="en-US" sz="1600" dirty="0"/>
              <a:t> </a:t>
            </a:r>
            <a:r>
              <a:rPr lang="en-US" altLang="zh-CN" sz="1600" dirty="0"/>
              <a:t>as</a:t>
            </a:r>
            <a:r>
              <a:rPr lang="zh-CN" altLang="en-US" sz="1600" dirty="0"/>
              <a:t> </a:t>
            </a:r>
            <a:r>
              <a:rPr lang="en-US" altLang="zh-CN" sz="1600" dirty="0"/>
              <a:t>0,</a:t>
            </a:r>
            <a:r>
              <a:rPr lang="zh-CN" altLang="en-US" sz="1600" dirty="0"/>
              <a:t> </a:t>
            </a:r>
            <a:r>
              <a:rPr lang="en-US" altLang="zh-CN" sz="1600" dirty="0"/>
              <a:t>rather</a:t>
            </a:r>
            <a:r>
              <a:rPr lang="zh-CN" altLang="en-US" sz="1600" dirty="0"/>
              <a:t> </a:t>
            </a:r>
            <a:r>
              <a:rPr lang="en-US" altLang="zh-CN" sz="1600" dirty="0"/>
              <a:t>than</a:t>
            </a:r>
            <a:r>
              <a:rPr lang="zh-CN" altLang="en-US" sz="1600" dirty="0"/>
              <a:t> </a:t>
            </a:r>
            <a:r>
              <a:rPr lang="en-US" altLang="zh-CN" sz="1600" dirty="0"/>
              <a:t>calculation)</a:t>
            </a:r>
          </a:p>
          <a:p>
            <a:pPr lvl="1"/>
            <a:r>
              <a:rPr lang="en-US" altLang="zh-CN" sz="2000" dirty="0">
                <a:solidFill>
                  <a:srgbClr val="FF0000"/>
                </a:solidFill>
              </a:rPr>
              <a:t>Wait,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what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is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multi-head?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205638C-6E99-F44D-9C89-C7592ED40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316" y="1595384"/>
            <a:ext cx="2808386" cy="407588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F1E97A6D-A704-8C45-BAC8-935C1E0FC4E3}"/>
              </a:ext>
            </a:extLst>
          </p:cNvPr>
          <p:cNvSpPr txBox="1"/>
          <p:nvPr/>
        </p:nvSpPr>
        <p:spPr>
          <a:xfrm>
            <a:off x="9154481" y="5750008"/>
            <a:ext cx="23840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/>
              <a:t>The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transformer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model</a:t>
            </a:r>
            <a:endParaRPr kumimoji="1"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61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7663D5B-2ACD-E840-8573-E2B7E01FA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394" y="2234146"/>
            <a:ext cx="2698155" cy="3177826"/>
          </a:xfrm>
          <a:prstGeom prst="rect">
            <a:avLst/>
          </a:prstGeom>
        </p:spPr>
      </p:pic>
      <p:pic>
        <p:nvPicPr>
          <p:cNvPr id="5122" name="Picture 2" descr="皇家马德里足球俱乐部- 抖音百科">
            <a:extLst>
              <a:ext uri="{FF2B5EF4-FFF2-40B4-BE49-F238E27FC236}">
                <a16:creationId xmlns:a16="http://schemas.microsoft.com/office/drawing/2014/main" id="{53C11B3C-334F-0E41-99A5-C62F3614E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377" y="2100026"/>
            <a:ext cx="2077017" cy="116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B4628A-C753-C684-3547-6FDDEB70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Multi-head</a:t>
            </a:r>
            <a:r>
              <a:rPr lang="zh-CN" altLang="en-US" sz="4400" dirty="0"/>
              <a:t> </a:t>
            </a:r>
            <a:r>
              <a:rPr lang="en-US" altLang="zh-CN" sz="4400" dirty="0"/>
              <a:t>Attention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2F580D9-AE7C-5A44-A15D-16B9784D9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3" y="1623324"/>
            <a:ext cx="9645707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What if we want to look in multiple parts in the sentence at once?</a:t>
            </a:r>
          </a:p>
          <a:p>
            <a:pPr lvl="1"/>
            <a:r>
              <a:rPr lang="en-US" altLang="zh-CN" sz="2000" dirty="0"/>
              <a:t>Translate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Chinese</a:t>
            </a:r>
            <a:r>
              <a:rPr lang="zh-CN" altLang="en-US" sz="2000" dirty="0"/>
              <a:t> </a:t>
            </a:r>
            <a:r>
              <a:rPr lang="en-US" altLang="zh-CN" sz="2000" dirty="0"/>
              <a:t>into</a:t>
            </a:r>
            <a:r>
              <a:rPr lang="zh-CN" altLang="en-US" sz="2000" dirty="0"/>
              <a:t> </a:t>
            </a:r>
            <a:r>
              <a:rPr lang="en-US" altLang="zh-CN" sz="2000" dirty="0"/>
              <a:t>English: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Multi-head</a:t>
            </a:r>
            <a:r>
              <a:rPr lang="zh-CN" altLang="en-US" sz="2400" dirty="0"/>
              <a:t> </a:t>
            </a:r>
            <a:r>
              <a:rPr lang="en-US" altLang="zh-CN" sz="2400" dirty="0"/>
              <a:t>attention</a:t>
            </a:r>
            <a:r>
              <a:rPr lang="zh-CN" altLang="en-US" sz="2400" dirty="0"/>
              <a:t> </a:t>
            </a:r>
            <a:r>
              <a:rPr lang="en-US" altLang="zh-CN" sz="2400" dirty="0"/>
              <a:t>captures the </a:t>
            </a:r>
            <a:r>
              <a:rPr lang="en-US" altLang="zh-CN" sz="2400" dirty="0">
                <a:solidFill>
                  <a:srgbClr val="C00000"/>
                </a:solidFill>
              </a:rPr>
              <a:t>dependencies</a:t>
            </a:r>
            <a:r>
              <a:rPr lang="en-US" altLang="zh-CN" sz="2400" dirty="0"/>
              <a:t> and </a:t>
            </a:r>
            <a:r>
              <a:rPr lang="en-US" altLang="zh-CN" sz="2400" dirty="0">
                <a:solidFill>
                  <a:srgbClr val="C00000"/>
                </a:solidFill>
              </a:rPr>
              <a:t>relationships</a:t>
            </a:r>
            <a:r>
              <a:rPr lang="en-US" altLang="zh-CN" sz="2400" dirty="0"/>
              <a:t> among differen</a:t>
            </a:r>
            <a:r>
              <a:rPr lang="en-US" altLang="zh-CN" dirty="0"/>
              <a:t>t parts of the input sentence</a:t>
            </a:r>
          </a:p>
          <a:p>
            <a:pPr lvl="1"/>
            <a:r>
              <a:rPr lang="en-US" altLang="zh-CN" sz="1600" dirty="0"/>
              <a:t>Some</a:t>
            </a:r>
            <a:r>
              <a:rPr lang="zh-CN" altLang="en-US" sz="1600" dirty="0"/>
              <a:t> </a:t>
            </a:r>
            <a:r>
              <a:rPr lang="en-US" altLang="zh-CN" sz="1600" dirty="0"/>
              <a:t>empirical</a:t>
            </a:r>
            <a:r>
              <a:rPr lang="zh-CN" altLang="en-US" sz="1600" dirty="0"/>
              <a:t> </a:t>
            </a:r>
            <a:r>
              <a:rPr lang="en-US" altLang="zh-CN" sz="1600" dirty="0"/>
              <a:t>findings</a:t>
            </a:r>
            <a:r>
              <a:rPr lang="en-US" altLang="zh-CN" sz="1600" baseline="30000" dirty="0"/>
              <a:t>[1]</a:t>
            </a:r>
            <a:r>
              <a:rPr lang="zh-CN" altLang="en-US" sz="1600" dirty="0"/>
              <a:t> </a:t>
            </a:r>
            <a:r>
              <a:rPr lang="en-US" altLang="zh-CN" sz="1600" dirty="0"/>
              <a:t>validated</a:t>
            </a:r>
            <a:r>
              <a:rPr lang="zh-CN" altLang="en-US" sz="1600" dirty="0"/>
              <a:t> </a:t>
            </a:r>
            <a:r>
              <a:rPr lang="en-US" altLang="zh-CN" sz="1600" dirty="0"/>
              <a:t>different</a:t>
            </a:r>
            <a:r>
              <a:rPr lang="zh-CN" altLang="en-US" sz="1600" dirty="0"/>
              <a:t> </a:t>
            </a:r>
            <a:r>
              <a:rPr lang="en-US" altLang="zh-CN" sz="1600" dirty="0"/>
              <a:t>head</a:t>
            </a:r>
            <a:r>
              <a:rPr lang="zh-CN" altLang="en-US" sz="1600" dirty="0"/>
              <a:t> </a:t>
            </a:r>
            <a:r>
              <a:rPr lang="en-US" altLang="zh-CN" sz="1600" dirty="0"/>
              <a:t>do</a:t>
            </a:r>
            <a:r>
              <a:rPr lang="zh-CN" altLang="en-US" sz="1600" dirty="0"/>
              <a:t> </a:t>
            </a:r>
            <a:r>
              <a:rPr lang="en-US" altLang="zh-CN" sz="1600" dirty="0"/>
              <a:t>extract</a:t>
            </a:r>
            <a:r>
              <a:rPr lang="zh-CN" altLang="en-US" sz="1600" dirty="0"/>
              <a:t> </a:t>
            </a:r>
            <a:r>
              <a:rPr lang="en-US" altLang="zh-CN" sz="1600" dirty="0"/>
              <a:t>different</a:t>
            </a:r>
            <a:r>
              <a:rPr lang="zh-CN" altLang="en-US" sz="1600" dirty="0"/>
              <a:t> </a:t>
            </a:r>
            <a:r>
              <a:rPr lang="en-US" altLang="zh-CN" sz="1600" dirty="0"/>
              <a:t>part</a:t>
            </a:r>
            <a:r>
              <a:rPr lang="zh-CN" altLang="en-US" sz="1600" dirty="0"/>
              <a:t> </a:t>
            </a:r>
            <a:r>
              <a:rPr lang="en-US" altLang="zh-CN" sz="1600" dirty="0"/>
              <a:t>of</a:t>
            </a:r>
            <a:r>
              <a:rPr lang="zh-CN" altLang="en-US" sz="1600" dirty="0"/>
              <a:t> </a:t>
            </a:r>
            <a:r>
              <a:rPr lang="en-US" altLang="zh-CN" sz="1600" dirty="0"/>
              <a:t>information</a:t>
            </a:r>
            <a:r>
              <a:rPr lang="zh-CN" altLang="en-US" sz="1600" dirty="0"/>
              <a:t> </a:t>
            </a:r>
            <a:r>
              <a:rPr lang="en-US" altLang="zh-CN" sz="1600" dirty="0"/>
              <a:t>for</a:t>
            </a:r>
            <a:r>
              <a:rPr lang="zh-CN" altLang="en-US" sz="1600" dirty="0"/>
              <a:t> </a:t>
            </a:r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same</a:t>
            </a:r>
            <a:r>
              <a:rPr lang="zh-CN" altLang="en-US" sz="1600" dirty="0"/>
              <a:t> </a:t>
            </a:r>
            <a:r>
              <a:rPr lang="en-US" altLang="zh-CN" sz="1600" dirty="0"/>
              <a:t>input</a:t>
            </a:r>
            <a:r>
              <a:rPr lang="zh-CN" altLang="en-US" sz="1600" dirty="0"/>
              <a:t> </a:t>
            </a:r>
            <a:r>
              <a:rPr lang="en-US" altLang="zh-CN" sz="1600" dirty="0"/>
              <a:t>sentence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E3808B-48D1-0F40-8449-0D927F0F896E}"/>
              </a:ext>
            </a:extLst>
          </p:cNvPr>
          <p:cNvSpPr txBox="1"/>
          <p:nvPr/>
        </p:nvSpPr>
        <p:spPr>
          <a:xfrm>
            <a:off x="3902147" y="257955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highlight>
                  <a:srgbClr val="FF00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皇马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的主场是</a:t>
            </a:r>
            <a:r>
              <a:rPr kumimoji="1" lang="zh-CN" altLang="en-US" dirty="0"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伯纳乌球场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D23F03D-DCCF-DF48-8D9E-31B8B47B94A4}"/>
              </a:ext>
            </a:extLst>
          </p:cNvPr>
          <p:cNvSpPr txBox="1"/>
          <p:nvPr/>
        </p:nvSpPr>
        <p:spPr>
          <a:xfrm>
            <a:off x="2152113" y="3457890"/>
            <a:ext cx="715189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HK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Real Madrid's home stadium is the </a:t>
            </a:r>
            <a:r>
              <a:rPr kumimoji="1" lang="en-HK" altLang="zh-CN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Santiago </a:t>
            </a:r>
            <a:r>
              <a:rPr kumimoji="1" lang="en-HK" altLang="zh-CN" dirty="0" err="1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Bernabeu</a:t>
            </a:r>
            <a:r>
              <a:rPr kumimoji="1" lang="en-HK" altLang="zh-CN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 Stadium</a:t>
            </a:r>
          </a:p>
          <a:p>
            <a:r>
              <a: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(where</a:t>
            </a:r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</a:t>
            </a:r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just</a:t>
            </a:r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visited</a:t>
            </a:r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last</a:t>
            </a:r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Friday,</a:t>
            </a:r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btw)</a:t>
            </a:r>
            <a:endParaRPr kumimoji="1" lang="zh-CN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7E63ED-8A75-184E-B470-DB66B03F5297}"/>
              </a:ext>
            </a:extLst>
          </p:cNvPr>
          <p:cNvSpPr txBox="1"/>
          <p:nvPr/>
        </p:nvSpPr>
        <p:spPr>
          <a:xfrm>
            <a:off x="7069359" y="2903207"/>
            <a:ext cx="92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ysClr val="windowText" lastClr="000000"/>
                </a:solidFill>
              </a:rPr>
              <a:t>head</a:t>
            </a:r>
            <a:r>
              <a:rPr kumimoji="1" lang="zh-CN" altLang="en-US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zh-CN" dirty="0">
                <a:solidFill>
                  <a:sysClr val="windowText" lastClr="000000"/>
                </a:solidFill>
              </a:rPr>
              <a:t>1</a:t>
            </a:r>
            <a:endParaRPr kumimoji="1" lang="zh-CN" alt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BFB562AD-806A-B547-A6E4-C50D8B620F0E}"/>
              </a:ext>
            </a:extLst>
          </p:cNvPr>
          <p:cNvCxnSpPr>
            <a:cxnSpLocks/>
          </p:cNvCxnSpPr>
          <p:nvPr/>
        </p:nvCxnSpPr>
        <p:spPr>
          <a:xfrm flipH="1" flipV="1">
            <a:off x="6677247" y="2975981"/>
            <a:ext cx="766198" cy="480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4EF38B5B-CD68-6749-9344-1D068756FB93}"/>
              </a:ext>
            </a:extLst>
          </p:cNvPr>
          <p:cNvSpPr txBox="1"/>
          <p:nvPr/>
        </p:nvSpPr>
        <p:spPr>
          <a:xfrm>
            <a:off x="4662298" y="3076202"/>
            <a:ext cx="92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ysClr val="windowText" lastClr="000000"/>
                </a:solidFill>
              </a:rPr>
              <a:t>head</a:t>
            </a:r>
            <a:r>
              <a:rPr kumimoji="1" lang="zh-CN" altLang="en-US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zh-CN" dirty="0">
                <a:solidFill>
                  <a:sysClr val="windowText" lastClr="000000"/>
                </a:solidFill>
              </a:rPr>
              <a:t>2</a:t>
            </a:r>
            <a:endParaRPr kumimoji="1" lang="zh-CN" alt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B38F4C0F-471B-DF43-9427-A7188EC2371F}"/>
              </a:ext>
            </a:extLst>
          </p:cNvPr>
          <p:cNvCxnSpPr>
            <a:cxnSpLocks/>
          </p:cNvCxnSpPr>
          <p:nvPr/>
        </p:nvCxnSpPr>
        <p:spPr>
          <a:xfrm flipH="1" flipV="1">
            <a:off x="4470109" y="2948888"/>
            <a:ext cx="2781147" cy="50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104BF921-E0AD-8149-8850-BDA705EE9FBA}"/>
              </a:ext>
            </a:extLst>
          </p:cNvPr>
          <p:cNvSpPr txBox="1"/>
          <p:nvPr/>
        </p:nvSpPr>
        <p:spPr>
          <a:xfrm>
            <a:off x="9605394" y="5411972"/>
            <a:ext cx="23840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/>
              <a:t>Multi-head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attention</a:t>
            </a:r>
            <a:endParaRPr kumimoji="1" lang="zh-CN" altLang="en-US" sz="12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A714C89-1157-714A-80BD-DAD69772DE63}"/>
              </a:ext>
            </a:extLst>
          </p:cNvPr>
          <p:cNvSpPr txBox="1"/>
          <p:nvPr/>
        </p:nvSpPr>
        <p:spPr>
          <a:xfrm>
            <a:off x="608465" y="5658276"/>
            <a:ext cx="85910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[1]</a:t>
            </a:r>
            <a:r>
              <a:rPr lang="zh-CN" altLang="en-US" sz="1400" dirty="0"/>
              <a:t> </a:t>
            </a:r>
            <a:r>
              <a:rPr lang="en-HK" altLang="zh-CN" sz="1400" dirty="0" err="1"/>
              <a:t>Vig</a:t>
            </a:r>
            <a:r>
              <a:rPr lang="en-HK" altLang="zh-CN" sz="1400" dirty="0"/>
              <a:t> J. A multiscale visualization of attention in the transformer model[J]. </a:t>
            </a:r>
            <a:r>
              <a:rPr lang="en-HK" altLang="zh-CN" sz="1400" dirty="0" err="1"/>
              <a:t>arXiv</a:t>
            </a:r>
            <a:r>
              <a:rPr lang="en-HK" altLang="zh-CN" sz="1400" dirty="0"/>
              <a:t> preprint arXiv:1906.05714, 2019.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03660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628A-C753-C684-3547-6FDDEB70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Performance</a:t>
            </a:r>
            <a:r>
              <a:rPr lang="zh-CN" altLang="en-US" sz="4400" dirty="0"/>
              <a:t> </a:t>
            </a:r>
            <a:r>
              <a:rPr lang="en-US" altLang="zh-CN" sz="4400" dirty="0"/>
              <a:t>of</a:t>
            </a:r>
            <a:r>
              <a:rPr lang="zh-CN" altLang="en-US" sz="4400" dirty="0"/>
              <a:t> </a:t>
            </a:r>
            <a:r>
              <a:rPr lang="en-US" altLang="zh-CN" sz="4400" dirty="0"/>
              <a:t>Transformer</a:t>
            </a:r>
            <a:r>
              <a:rPr lang="zh-CN" altLang="en-US" sz="4400" dirty="0"/>
              <a:t> </a:t>
            </a:r>
            <a:r>
              <a:rPr lang="en-US" altLang="zh-CN" sz="4400" dirty="0"/>
              <a:t>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E8B9605-3561-2140-9F76-4A44AF58E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2236893"/>
            <a:ext cx="6819900" cy="31242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32B2E7C-B721-1A4D-BA03-CBD2433BA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3" y="1623324"/>
            <a:ext cx="9645707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Better</a:t>
            </a:r>
            <a:r>
              <a:rPr lang="zh-CN" altLang="en-US" sz="2400" dirty="0"/>
              <a:t> </a:t>
            </a:r>
            <a:r>
              <a:rPr lang="en-US" altLang="zh-CN" sz="2400" dirty="0"/>
              <a:t>translation</a:t>
            </a:r>
            <a:r>
              <a:rPr lang="zh-CN" altLang="en-US" sz="2400" dirty="0"/>
              <a:t> </a:t>
            </a:r>
            <a:r>
              <a:rPr lang="en-US" altLang="zh-CN" sz="2400" dirty="0"/>
              <a:t>results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lower</a:t>
            </a:r>
            <a:r>
              <a:rPr lang="zh-CN" altLang="en-US" sz="2400" dirty="0"/>
              <a:t> </a:t>
            </a:r>
            <a:r>
              <a:rPr lang="en-US" altLang="zh-CN" sz="2400" dirty="0"/>
              <a:t>training</a:t>
            </a:r>
            <a:r>
              <a:rPr lang="zh-CN" altLang="en-US" sz="2400" dirty="0"/>
              <a:t> </a:t>
            </a:r>
            <a:r>
              <a:rPr lang="en-US" altLang="zh-CN" sz="2400" dirty="0"/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3367078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628A-C753-C684-3547-6FDDEB70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2042" cy="1325563"/>
          </a:xfrm>
        </p:spPr>
        <p:txBody>
          <a:bodyPr/>
          <a:lstStyle/>
          <a:p>
            <a:r>
              <a:rPr lang="en-US" altLang="zh-CN" sz="4400" dirty="0"/>
              <a:t>With</a:t>
            </a:r>
            <a:r>
              <a:rPr lang="zh-CN" altLang="en-US" sz="4400" dirty="0"/>
              <a:t> </a:t>
            </a:r>
            <a:r>
              <a:rPr lang="en-US" altLang="zh-CN" sz="4400" dirty="0"/>
              <a:t>Transformer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Pre-training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coming…</a:t>
            </a:r>
            <a:endParaRPr lang="en-US" altLang="zh-CN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32B2E7C-B721-1A4D-BA03-CBD2433BA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65" y="1612691"/>
            <a:ext cx="11855507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Back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2018,</a:t>
            </a:r>
            <a:r>
              <a:rPr lang="zh-CN" altLang="en-US" sz="2400" dirty="0"/>
              <a:t> </a:t>
            </a:r>
            <a:r>
              <a:rPr lang="en-US" altLang="zh-CN" sz="2400" dirty="0"/>
              <a:t>what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main</a:t>
            </a:r>
            <a:r>
              <a:rPr lang="zh-CN" altLang="en-US" sz="2400" dirty="0"/>
              <a:t> </a:t>
            </a:r>
            <a:r>
              <a:rPr lang="en-US" altLang="zh-CN" sz="2400" dirty="0"/>
              <a:t>issues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NLP</a:t>
            </a:r>
            <a:r>
              <a:rPr lang="zh-CN" altLang="en-US" sz="2400" dirty="0"/>
              <a:t> </a:t>
            </a:r>
            <a:r>
              <a:rPr lang="en-US" altLang="zh-CN" sz="2400" dirty="0"/>
              <a:t>we</a:t>
            </a:r>
            <a:r>
              <a:rPr lang="zh-CN" altLang="en-US" sz="2400" dirty="0"/>
              <a:t> </a:t>
            </a:r>
            <a:r>
              <a:rPr lang="en-US" altLang="zh-CN" sz="2400" dirty="0"/>
              <a:t>talked</a:t>
            </a:r>
            <a:r>
              <a:rPr lang="zh-CN" altLang="en-US" sz="2400" dirty="0"/>
              <a:t> </a:t>
            </a:r>
            <a:r>
              <a:rPr lang="en-US" altLang="zh-CN" sz="2400" dirty="0"/>
              <a:t>about…</a:t>
            </a:r>
          </a:p>
          <a:p>
            <a:pPr lvl="1"/>
            <a:r>
              <a:rPr lang="en-US" altLang="zh-CN" sz="2000" dirty="0"/>
              <a:t>Models</a:t>
            </a:r>
            <a:r>
              <a:rPr lang="zh-CN" altLang="en-US" sz="2000" dirty="0"/>
              <a:t> </a:t>
            </a:r>
            <a:r>
              <a:rPr lang="en-US" altLang="zh-CN" sz="2000" dirty="0"/>
              <a:t>are</a:t>
            </a:r>
            <a:r>
              <a:rPr lang="zh-CN" altLang="en-US" sz="2000" dirty="0"/>
              <a:t> </a:t>
            </a:r>
            <a:r>
              <a:rPr lang="en-US" altLang="zh-CN" sz="2000" dirty="0"/>
              <a:t>powerful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specific</a:t>
            </a:r>
            <a:r>
              <a:rPr lang="zh-CN" altLang="en-US" sz="2000" dirty="0"/>
              <a:t> </a:t>
            </a:r>
            <a:r>
              <a:rPr lang="en-US" altLang="zh-CN" sz="2000" dirty="0"/>
              <a:t>tasks,</a:t>
            </a:r>
            <a:r>
              <a:rPr lang="zh-CN" altLang="en-US" sz="2000" dirty="0"/>
              <a:t> </a:t>
            </a:r>
            <a:r>
              <a:rPr lang="en-US" altLang="zh-CN" sz="2000" dirty="0"/>
              <a:t>but</a:t>
            </a:r>
            <a:r>
              <a:rPr lang="zh-CN" altLang="en-US" sz="2000" dirty="0"/>
              <a:t> </a:t>
            </a:r>
            <a:r>
              <a:rPr lang="en-US" altLang="zh-CN" sz="2000" dirty="0"/>
              <a:t>different</a:t>
            </a:r>
            <a:r>
              <a:rPr lang="zh-CN" altLang="en-US" sz="2000" dirty="0"/>
              <a:t> </a:t>
            </a:r>
            <a:r>
              <a:rPr lang="en-US" altLang="zh-CN" sz="2000" dirty="0"/>
              <a:t>tasks</a:t>
            </a:r>
            <a:r>
              <a:rPr lang="zh-CN" altLang="en-US" sz="2000" dirty="0"/>
              <a:t> </a:t>
            </a:r>
            <a:r>
              <a:rPr lang="en-US" altLang="zh-CN" sz="2000" dirty="0"/>
              <a:t>require</a:t>
            </a:r>
            <a:r>
              <a:rPr lang="zh-CN" altLang="en-US" sz="2000" dirty="0"/>
              <a:t> </a:t>
            </a:r>
            <a:r>
              <a:rPr lang="en-US" altLang="zh-CN" sz="2000" dirty="0"/>
              <a:t>training</a:t>
            </a:r>
            <a:r>
              <a:rPr lang="zh-CN" altLang="en-US" sz="2000" dirty="0"/>
              <a:t> </a:t>
            </a:r>
            <a:r>
              <a:rPr lang="en-US" altLang="zh-CN" sz="2000" dirty="0"/>
              <a:t>different</a:t>
            </a:r>
            <a:r>
              <a:rPr lang="zh-CN" altLang="en-US" sz="2000" dirty="0"/>
              <a:t> </a:t>
            </a:r>
            <a:r>
              <a:rPr lang="en-US" altLang="zh-CN" sz="2000" dirty="0"/>
              <a:t>models</a:t>
            </a:r>
          </a:p>
          <a:p>
            <a:pPr lvl="1"/>
            <a:r>
              <a:rPr lang="en-US" altLang="zh-CN" sz="2000" dirty="0"/>
              <a:t>Text</a:t>
            </a:r>
            <a:r>
              <a:rPr lang="zh-CN" altLang="en-US" sz="2000" dirty="0"/>
              <a:t> </a:t>
            </a:r>
            <a:r>
              <a:rPr lang="en-US" altLang="zh-CN" sz="2000" dirty="0"/>
              <a:t>data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everywhere,</a:t>
            </a:r>
            <a:r>
              <a:rPr lang="zh-CN" altLang="en-US" sz="2000" dirty="0"/>
              <a:t> </a:t>
            </a:r>
            <a:r>
              <a:rPr lang="en-US" altLang="zh-CN" sz="2000" dirty="0"/>
              <a:t>but</a:t>
            </a:r>
            <a:r>
              <a:rPr lang="zh-CN" altLang="en-US" sz="2000" dirty="0"/>
              <a:t> </a:t>
            </a:r>
            <a:r>
              <a:rPr lang="en-US" altLang="zh-CN" sz="2000" dirty="0"/>
              <a:t>annotated</a:t>
            </a:r>
            <a:r>
              <a:rPr lang="zh-CN" altLang="en-US" sz="2000" dirty="0"/>
              <a:t> </a:t>
            </a:r>
            <a:r>
              <a:rPr lang="en-US" altLang="zh-CN" sz="2000" dirty="0"/>
              <a:t>data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very</a:t>
            </a:r>
            <a:r>
              <a:rPr lang="zh-CN" altLang="en-US" sz="2000" dirty="0"/>
              <a:t> </a:t>
            </a:r>
            <a:r>
              <a:rPr lang="en-US" altLang="zh-CN" sz="2000" dirty="0"/>
              <a:t>limited,</a:t>
            </a:r>
            <a:r>
              <a:rPr lang="zh-CN" altLang="en-US" sz="2000" dirty="0"/>
              <a:t> </a:t>
            </a:r>
            <a:r>
              <a:rPr lang="en-US" altLang="zh-CN" sz="2000" dirty="0"/>
              <a:t>manual</a:t>
            </a:r>
            <a:r>
              <a:rPr lang="zh-CN" altLang="en-US" sz="2000" dirty="0"/>
              <a:t> </a:t>
            </a:r>
            <a:r>
              <a:rPr lang="en-US" altLang="zh-CN" sz="2000" dirty="0"/>
              <a:t>labeling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labor-intensive</a:t>
            </a:r>
          </a:p>
          <a:p>
            <a:r>
              <a:rPr lang="en-US" altLang="zh-CN" sz="2400" dirty="0"/>
              <a:t>Can</a:t>
            </a:r>
            <a:r>
              <a:rPr lang="zh-CN" altLang="en-US" sz="2400" dirty="0"/>
              <a:t> </a:t>
            </a:r>
            <a:r>
              <a:rPr lang="en-US" altLang="zh-CN" sz="2400" dirty="0"/>
              <a:t>we</a:t>
            </a:r>
            <a:r>
              <a:rPr lang="zh-CN" altLang="en-US" sz="2400" dirty="0"/>
              <a:t> </a:t>
            </a:r>
            <a:r>
              <a:rPr lang="en-US" altLang="zh-CN" sz="2400" dirty="0"/>
              <a:t>train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large</a:t>
            </a:r>
            <a:r>
              <a:rPr lang="zh-CN" altLang="en-US" sz="2400" dirty="0"/>
              <a:t> </a:t>
            </a:r>
            <a:r>
              <a:rPr lang="en-US" altLang="zh-CN" sz="2400" dirty="0"/>
              <a:t>model</a:t>
            </a:r>
            <a:r>
              <a:rPr lang="zh-CN" altLang="en-US" sz="2400" dirty="0"/>
              <a:t> </a:t>
            </a:r>
            <a:r>
              <a:rPr lang="en-US" altLang="zh-CN" sz="2400" dirty="0"/>
              <a:t>which</a:t>
            </a:r>
          </a:p>
          <a:p>
            <a:pPr lvl="1"/>
            <a:r>
              <a:rPr lang="en-US" altLang="zh-CN" sz="2000" dirty="0"/>
              <a:t>can process large-scale datasets</a:t>
            </a:r>
          </a:p>
          <a:p>
            <a:pPr lvl="1"/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supervised</a:t>
            </a:r>
            <a:r>
              <a:rPr lang="zh-CN" altLang="en-US" sz="2000" dirty="0"/>
              <a:t> </a:t>
            </a:r>
            <a:r>
              <a:rPr lang="en-US" altLang="zh-CN" sz="2000" dirty="0"/>
              <a:t>by</a:t>
            </a:r>
            <a:r>
              <a:rPr lang="zh-CN" altLang="en-US" sz="2000" dirty="0"/>
              <a:t> </a:t>
            </a:r>
            <a:r>
              <a:rPr lang="en-US" altLang="zh-CN" sz="2000" dirty="0"/>
              <a:t>unlabeled</a:t>
            </a:r>
            <a:r>
              <a:rPr lang="zh-CN" altLang="en-US" sz="2000" dirty="0"/>
              <a:t> </a:t>
            </a:r>
            <a:r>
              <a:rPr lang="en-US" altLang="zh-CN" sz="2000" dirty="0"/>
              <a:t>data</a:t>
            </a:r>
          </a:p>
          <a:p>
            <a:pPr lvl="1"/>
            <a:r>
              <a:rPr lang="en-US" altLang="zh-CN" sz="2000" dirty="0"/>
              <a:t>can</a:t>
            </a:r>
            <a:r>
              <a:rPr lang="zh-CN" altLang="en-US" sz="2000" dirty="0"/>
              <a:t> </a:t>
            </a:r>
            <a:r>
              <a:rPr lang="en-US" altLang="zh-CN" sz="2000" dirty="0"/>
              <a:t>be</a:t>
            </a:r>
            <a:r>
              <a:rPr lang="zh-CN" altLang="en-US" sz="2000" dirty="0"/>
              <a:t> </a:t>
            </a:r>
            <a:r>
              <a:rPr lang="en-US" altLang="zh-CN" sz="2000" dirty="0"/>
              <a:t>easily</a:t>
            </a:r>
            <a:r>
              <a:rPr lang="zh-CN" altLang="en-US" sz="2000" dirty="0"/>
              <a:t> </a:t>
            </a:r>
            <a:r>
              <a:rPr lang="en-US" altLang="zh-CN" sz="2000" dirty="0"/>
              <a:t>adapted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different</a:t>
            </a:r>
            <a:r>
              <a:rPr lang="zh-CN" altLang="en-US" sz="2000" dirty="0"/>
              <a:t> </a:t>
            </a:r>
            <a:r>
              <a:rPr lang="en-US" altLang="zh-CN" sz="2000" dirty="0"/>
              <a:t>NLP</a:t>
            </a:r>
            <a:r>
              <a:rPr lang="zh-CN" altLang="en-US" sz="2000" dirty="0"/>
              <a:t> </a:t>
            </a:r>
            <a:r>
              <a:rPr lang="en-US" altLang="zh-CN" sz="2000" dirty="0"/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47068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32B2E7C-B721-1A4D-BA03-CBD2433BA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65" y="1612691"/>
            <a:ext cx="11855507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What</a:t>
            </a:r>
            <a:r>
              <a:rPr lang="zh-CN" altLang="en-US" sz="2400" dirty="0"/>
              <a:t> </a:t>
            </a:r>
            <a:r>
              <a:rPr lang="en-US" altLang="zh-CN" sz="2400" dirty="0"/>
              <a:t>pre-training</a:t>
            </a:r>
            <a:r>
              <a:rPr lang="zh-CN" altLang="en-US" sz="2400" dirty="0"/>
              <a:t> </a:t>
            </a:r>
            <a:r>
              <a:rPr lang="en-US" altLang="zh-CN" sz="2400" dirty="0"/>
              <a:t>task/data?</a:t>
            </a:r>
          </a:p>
          <a:p>
            <a:pPr lvl="1"/>
            <a:r>
              <a:rPr lang="en-US" altLang="zh-CN" sz="2000" dirty="0"/>
              <a:t>Some</a:t>
            </a:r>
            <a:r>
              <a:rPr lang="zh-CN" altLang="en-US" sz="2000" dirty="0"/>
              <a:t> </a:t>
            </a:r>
            <a:r>
              <a:rPr lang="en-US" altLang="zh-CN" sz="2000" dirty="0"/>
              <a:t>tasks</a:t>
            </a:r>
            <a:r>
              <a:rPr lang="zh-CN" altLang="en-US" sz="2000" dirty="0"/>
              <a:t> </a:t>
            </a:r>
            <a:r>
              <a:rPr lang="en-US" altLang="zh-CN" sz="2000" dirty="0"/>
              <a:t>doesn’t</a:t>
            </a:r>
            <a:r>
              <a:rPr lang="zh-CN" altLang="en-US" sz="2000" dirty="0"/>
              <a:t> </a:t>
            </a:r>
            <a:r>
              <a:rPr lang="en-US" altLang="zh-CN" sz="2000" dirty="0"/>
              <a:t>require</a:t>
            </a:r>
            <a:r>
              <a:rPr lang="zh-CN" altLang="en-US" sz="2000" dirty="0"/>
              <a:t> </a:t>
            </a:r>
            <a:r>
              <a:rPr lang="en-US" altLang="zh-CN" sz="2000" dirty="0"/>
              <a:t>annotated</a:t>
            </a:r>
            <a:r>
              <a:rPr lang="zh-CN" altLang="en-US" sz="2000" dirty="0"/>
              <a:t> </a:t>
            </a:r>
            <a:r>
              <a:rPr lang="en-US" altLang="zh-CN" sz="2000" dirty="0"/>
              <a:t>data</a:t>
            </a:r>
            <a:r>
              <a:rPr lang="zh-CN" altLang="en-US" sz="2000" dirty="0"/>
              <a:t> </a:t>
            </a:r>
            <a:r>
              <a:rPr lang="en-US" altLang="zh-CN" sz="2000" dirty="0"/>
              <a:t>(self-supervised),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data</a:t>
            </a:r>
            <a:r>
              <a:rPr lang="zh-CN" altLang="en-US" sz="2000" dirty="0"/>
              <a:t> </a:t>
            </a:r>
            <a:r>
              <a:rPr lang="en-US" altLang="zh-CN" sz="2000" dirty="0"/>
              <a:t>will</a:t>
            </a:r>
            <a:r>
              <a:rPr lang="zh-CN" altLang="en-US" sz="2000" dirty="0"/>
              <a:t> </a:t>
            </a:r>
            <a:r>
              <a:rPr lang="en-US" altLang="zh-CN" sz="2000" dirty="0"/>
              <a:t>be</a:t>
            </a:r>
            <a:r>
              <a:rPr lang="zh-CN" altLang="en-US" sz="2000" dirty="0"/>
              <a:t> </a:t>
            </a:r>
            <a:r>
              <a:rPr lang="en-US" altLang="zh-CN" sz="2000" dirty="0"/>
              <a:t>everywhere</a:t>
            </a:r>
          </a:p>
          <a:p>
            <a:pPr lvl="2"/>
            <a:r>
              <a:rPr lang="en-US" altLang="zh-CN" sz="1600" dirty="0">
                <a:solidFill>
                  <a:srgbClr val="C00000"/>
                </a:solidFill>
              </a:rPr>
              <a:t>Language Modeling?...</a:t>
            </a:r>
            <a:endParaRPr lang="en-US" altLang="zh-CN" sz="2400" dirty="0"/>
          </a:p>
          <a:p>
            <a:r>
              <a:rPr lang="en-US" altLang="zh-CN" sz="2400" dirty="0"/>
              <a:t>What</a:t>
            </a:r>
            <a:r>
              <a:rPr lang="zh-CN" altLang="en-US" sz="2400" dirty="0"/>
              <a:t> </a:t>
            </a:r>
            <a:r>
              <a:rPr lang="en-US" altLang="zh-CN" sz="2400" dirty="0"/>
              <a:t>model?</a:t>
            </a:r>
          </a:p>
          <a:p>
            <a:pPr lvl="1"/>
            <a:r>
              <a:rPr lang="en-US" altLang="zh-CN" sz="2000" dirty="0"/>
              <a:t>Transformers’ parallelizability allows</a:t>
            </a:r>
            <a:r>
              <a:rPr lang="zh-CN" altLang="en-US" sz="2000" dirty="0"/>
              <a:t> </a:t>
            </a:r>
            <a:r>
              <a:rPr lang="en-US" altLang="zh-CN" sz="2000" dirty="0"/>
              <a:t>processing</a:t>
            </a:r>
            <a:r>
              <a:rPr lang="zh-CN" altLang="en-US" sz="2000" dirty="0"/>
              <a:t> </a:t>
            </a:r>
            <a:r>
              <a:rPr lang="en-US" altLang="zh-CN" sz="2000" dirty="0"/>
              <a:t>multiple</a:t>
            </a:r>
            <a:r>
              <a:rPr lang="zh-CN" altLang="en-US" sz="2000" dirty="0"/>
              <a:t> </a:t>
            </a:r>
            <a:r>
              <a:rPr lang="en-US" altLang="zh-CN" sz="2000" dirty="0"/>
              <a:t>long</a:t>
            </a:r>
            <a:r>
              <a:rPr lang="zh-CN" altLang="en-US" sz="2000" dirty="0"/>
              <a:t> </a:t>
            </a:r>
            <a:r>
              <a:rPr lang="en-US" altLang="zh-CN" sz="2000" dirty="0"/>
              <a:t>sequences</a:t>
            </a:r>
            <a:r>
              <a:rPr lang="zh-CN" altLang="en-US" sz="2000" dirty="0"/>
              <a:t> </a:t>
            </a:r>
            <a:r>
              <a:rPr lang="en-US" altLang="zh-CN" sz="2000" dirty="0"/>
              <a:t>simultaneously</a:t>
            </a:r>
          </a:p>
          <a:p>
            <a:r>
              <a:rPr lang="en-US" altLang="zh-CN" sz="2400" dirty="0"/>
              <a:t>How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use?</a:t>
            </a:r>
          </a:p>
          <a:p>
            <a:pPr lvl="1"/>
            <a:r>
              <a:rPr lang="en-US" altLang="zh-CN" sz="2000" dirty="0"/>
              <a:t>Preserving</a:t>
            </a:r>
            <a:r>
              <a:rPr lang="zh-CN" altLang="en-US" sz="2000" dirty="0"/>
              <a:t> </a:t>
            </a:r>
            <a:r>
              <a:rPr lang="en-US" altLang="zh-CN" sz="2000" dirty="0"/>
              <a:t>parameters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pre-trained</a:t>
            </a:r>
            <a:r>
              <a:rPr lang="zh-CN" altLang="en-US" sz="2000" dirty="0"/>
              <a:t> </a:t>
            </a:r>
            <a:r>
              <a:rPr lang="en-US" altLang="zh-CN" sz="2000" dirty="0"/>
              <a:t>large</a:t>
            </a:r>
            <a:r>
              <a:rPr lang="zh-CN" altLang="en-US" sz="2000" dirty="0"/>
              <a:t> </a:t>
            </a:r>
            <a:r>
              <a:rPr lang="en-US" altLang="zh-CN" sz="2000" dirty="0"/>
              <a:t>model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fine-tuning</a:t>
            </a:r>
            <a:r>
              <a:rPr lang="zh-CN" altLang="en-US" sz="2000" dirty="0"/>
              <a:t> </a:t>
            </a:r>
            <a:r>
              <a:rPr lang="en-US" altLang="zh-CN" sz="2000" dirty="0"/>
              <a:t>it</a:t>
            </a:r>
            <a:r>
              <a:rPr lang="zh-CN" altLang="en-US" sz="2000" dirty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dirty="0"/>
              <a:t>small</a:t>
            </a:r>
            <a:r>
              <a:rPr lang="zh-CN" altLang="en-US" sz="2000" dirty="0"/>
              <a:t> </a:t>
            </a:r>
            <a:r>
              <a:rPr lang="en-US" altLang="zh-CN" sz="2000" dirty="0"/>
              <a:t>amount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annotated</a:t>
            </a:r>
            <a:r>
              <a:rPr lang="zh-CN" altLang="en-US" sz="2000" dirty="0"/>
              <a:t> </a:t>
            </a:r>
            <a:r>
              <a:rPr lang="en-US" altLang="zh-CN" sz="2000" dirty="0"/>
              <a:t>data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specific</a:t>
            </a:r>
            <a:r>
              <a:rPr lang="zh-CN" altLang="en-US" sz="2000" dirty="0"/>
              <a:t> </a:t>
            </a:r>
            <a:r>
              <a:rPr lang="en-US" altLang="zh-CN" sz="2000" dirty="0"/>
              <a:t>tasks</a:t>
            </a:r>
          </a:p>
          <a:p>
            <a:r>
              <a:rPr lang="en-US" altLang="zh-CN" sz="2400" dirty="0"/>
              <a:t>Why</a:t>
            </a:r>
            <a:r>
              <a:rPr lang="zh-CN" altLang="en-US" sz="2400" dirty="0"/>
              <a:t> </a:t>
            </a:r>
            <a:r>
              <a:rPr lang="en-US" altLang="zh-CN" sz="2400" dirty="0"/>
              <a:t>it</a:t>
            </a:r>
            <a:r>
              <a:rPr lang="zh-CN" altLang="en-US" sz="2400" dirty="0"/>
              <a:t> </a:t>
            </a:r>
            <a:r>
              <a:rPr lang="en-US" altLang="zh-CN" sz="2400" dirty="0"/>
              <a:t>works?</a:t>
            </a:r>
          </a:p>
          <a:p>
            <a:pPr lvl="1"/>
            <a:r>
              <a:rPr lang="en-US" altLang="zh-CN" sz="2000" dirty="0"/>
              <a:t>Training</a:t>
            </a:r>
            <a:r>
              <a:rPr lang="zh-CN" altLang="en-US" sz="2000" dirty="0"/>
              <a:t> </a:t>
            </a:r>
            <a:r>
              <a:rPr lang="en-US" altLang="zh-CN" sz="2000" dirty="0"/>
              <a:t>NN</a:t>
            </a:r>
            <a:r>
              <a:rPr lang="zh-CN" altLang="en-US" sz="2000" dirty="0"/>
              <a:t> </a:t>
            </a:r>
            <a:r>
              <a:rPr lang="en-US" altLang="zh-CN" sz="2000" dirty="0"/>
              <a:t>models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specific</a:t>
            </a:r>
            <a:r>
              <a:rPr lang="zh-CN" altLang="en-US" sz="2000" dirty="0"/>
              <a:t> </a:t>
            </a:r>
            <a:r>
              <a:rPr lang="en-US" altLang="zh-CN" sz="2000" dirty="0"/>
              <a:t>tasks</a:t>
            </a:r>
            <a:r>
              <a:rPr lang="zh-CN" altLang="en-US" sz="2000" dirty="0"/>
              <a:t> </a:t>
            </a:r>
            <a:r>
              <a:rPr lang="en-US" altLang="zh-CN" sz="2000" dirty="0"/>
              <a:t>also</a:t>
            </a:r>
            <a:r>
              <a:rPr lang="zh-CN" altLang="en-US" sz="2000" dirty="0"/>
              <a:t> </a:t>
            </a:r>
            <a:r>
              <a:rPr lang="en-US" altLang="zh-CN" sz="2000" dirty="0"/>
              <a:t>requires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abilities</a:t>
            </a:r>
            <a:r>
              <a:rPr lang="zh-CN" altLang="en-US" sz="2000" dirty="0"/>
              <a:t> </a:t>
            </a:r>
            <a:r>
              <a:rPr lang="en-US" altLang="zh-CN" sz="2000" dirty="0"/>
              <a:t>pre-trained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general</a:t>
            </a:r>
            <a:r>
              <a:rPr lang="zh-CN" altLang="en-US" sz="2000" dirty="0"/>
              <a:t> </a:t>
            </a:r>
            <a:r>
              <a:rPr lang="en-US" altLang="zh-CN" sz="2000" dirty="0"/>
              <a:t>corpus</a:t>
            </a:r>
          </a:p>
          <a:p>
            <a:pPr lvl="1"/>
            <a:endParaRPr lang="en-US" altLang="zh-CN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AECB12A-A9CB-7D4F-B795-94235FCEB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2042" cy="1325563"/>
          </a:xfrm>
        </p:spPr>
        <p:txBody>
          <a:bodyPr/>
          <a:lstStyle/>
          <a:p>
            <a:r>
              <a:rPr lang="en-US" altLang="zh-CN" sz="4400" dirty="0"/>
              <a:t>With</a:t>
            </a:r>
            <a:r>
              <a:rPr lang="zh-CN" altLang="en-US" sz="4400" dirty="0"/>
              <a:t> </a:t>
            </a:r>
            <a:r>
              <a:rPr lang="en-US" altLang="zh-CN" sz="4400" dirty="0"/>
              <a:t>Transformer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Pre-training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coming…</a:t>
            </a:r>
            <a:endParaRPr lang="en-US" altLang="zh-CN" sz="4400" dirty="0"/>
          </a:p>
        </p:txBody>
      </p:sp>
    </p:spTree>
    <p:extLst>
      <p:ext uri="{BB962C8B-B14F-4D97-AF65-F5344CB8AC3E}">
        <p14:creationId xmlns:p14="http://schemas.microsoft.com/office/powerpoint/2010/main" val="3683653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32B2E7C-B721-1A4D-BA03-CBD2433BA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66" y="1612691"/>
            <a:ext cx="8105758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Pre-training</a:t>
            </a:r>
            <a:r>
              <a:rPr lang="zh-CN" altLang="en-US" sz="2400" dirty="0"/>
              <a:t> </a:t>
            </a:r>
            <a:r>
              <a:rPr lang="en-US" altLang="zh-CN" sz="2400" dirty="0"/>
              <a:t>tasks</a:t>
            </a:r>
          </a:p>
          <a:p>
            <a:pPr lvl="1"/>
            <a:r>
              <a:rPr lang="en-US" altLang="zh-CN" b="1" dirty="0"/>
              <a:t>Masked</a:t>
            </a:r>
            <a:r>
              <a:rPr lang="zh-CN" altLang="en-US" dirty="0"/>
              <a:t> </a:t>
            </a:r>
            <a:r>
              <a:rPr lang="en-US" altLang="zh-CN" dirty="0"/>
              <a:t>Language</a:t>
            </a:r>
            <a:r>
              <a:rPr lang="zh-CN" altLang="en-US" dirty="0"/>
              <a:t> </a:t>
            </a:r>
            <a:r>
              <a:rPr lang="en-US" altLang="zh-CN" dirty="0"/>
              <a:t>Modeling</a:t>
            </a:r>
            <a:r>
              <a:rPr lang="zh-CN" altLang="en-US" dirty="0"/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(Encoder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model)</a:t>
            </a:r>
            <a:endParaRPr lang="en-US" altLang="zh-CN" dirty="0">
              <a:solidFill>
                <a:srgbClr val="C00000"/>
              </a:solidFill>
            </a:endParaRPr>
          </a:p>
          <a:p>
            <a:pPr lvl="2"/>
            <a:r>
              <a:rPr lang="en-US" altLang="zh-CN" dirty="0"/>
              <a:t>replace some fraction of words in the input with a special [MASK] token; predict these words.</a:t>
            </a:r>
          </a:p>
          <a:p>
            <a:pPr lvl="3"/>
            <a:r>
              <a:rPr lang="en-US" altLang="zh-CN" dirty="0"/>
              <a:t>Self-supervised</a:t>
            </a:r>
          </a:p>
          <a:p>
            <a:pPr lvl="3"/>
            <a:r>
              <a:rPr lang="en-US" altLang="zh-CN" dirty="0"/>
              <a:t>bidirectional context</a:t>
            </a:r>
          </a:p>
          <a:p>
            <a:pPr lvl="1"/>
            <a:r>
              <a:rPr lang="en-US" altLang="zh-CN" dirty="0"/>
              <a:t>Next</a:t>
            </a:r>
            <a:r>
              <a:rPr lang="zh-CN" altLang="en-US" dirty="0"/>
              <a:t> </a:t>
            </a:r>
            <a:r>
              <a:rPr lang="en-US" altLang="zh-CN" dirty="0"/>
              <a:t>Sentence</a:t>
            </a:r>
            <a:r>
              <a:rPr lang="zh-CN" altLang="en-US" dirty="0"/>
              <a:t> </a:t>
            </a:r>
            <a:r>
              <a:rPr lang="en-US" altLang="zh-CN" dirty="0"/>
              <a:t>Prediction</a:t>
            </a:r>
            <a:r>
              <a:rPr lang="zh-CN" altLang="en-US" dirty="0"/>
              <a:t> </a:t>
            </a:r>
            <a:r>
              <a:rPr lang="en-US" altLang="zh-CN" dirty="0"/>
              <a:t>(less</a:t>
            </a:r>
            <a:r>
              <a:rPr lang="zh-CN" altLang="en-US" dirty="0"/>
              <a:t> </a:t>
            </a:r>
            <a:r>
              <a:rPr lang="en-US" altLang="zh-CN" dirty="0"/>
              <a:t>useful)</a:t>
            </a:r>
          </a:p>
          <a:p>
            <a:pPr lvl="2"/>
            <a:r>
              <a:rPr lang="en-US" altLang="zh-CN" dirty="0"/>
              <a:t>predict whether a pair of sentences in a given text are consecutive or not</a:t>
            </a:r>
          </a:p>
          <a:p>
            <a:pPr lvl="3"/>
            <a:r>
              <a:rPr lang="en-US" altLang="zh-CN" dirty="0"/>
              <a:t>Self-supervised</a:t>
            </a:r>
          </a:p>
          <a:p>
            <a:pPr lvl="3"/>
            <a:endParaRPr lang="en-US" altLang="zh-CN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885584D-E622-184D-A4EC-1C201660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692" y="2298146"/>
            <a:ext cx="3388242" cy="259765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B01BE6A-A0FE-E84D-BB1E-3CF75ED8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2042" cy="1325563"/>
          </a:xfrm>
        </p:spPr>
        <p:txBody>
          <a:bodyPr/>
          <a:lstStyle/>
          <a:p>
            <a:r>
              <a:rPr lang="en-US" altLang="zh-CN" sz="4400" dirty="0"/>
              <a:t>BERT:</a:t>
            </a:r>
            <a:r>
              <a:rPr lang="zh-CN" altLang="en-US" sz="4400" dirty="0"/>
              <a:t> </a:t>
            </a:r>
            <a:r>
              <a:rPr lang="en-HK" altLang="zh-CN" sz="2400" b="1" dirty="0"/>
              <a:t>B</a:t>
            </a:r>
            <a:r>
              <a:rPr lang="en-HK" altLang="zh-CN" sz="2400" dirty="0"/>
              <a:t>idirectional </a:t>
            </a:r>
            <a:r>
              <a:rPr lang="en-HK" altLang="zh-CN" sz="2400" b="1" dirty="0"/>
              <a:t>E</a:t>
            </a:r>
            <a:r>
              <a:rPr lang="en-HK" altLang="zh-CN" sz="2400" dirty="0"/>
              <a:t>ncoder </a:t>
            </a:r>
            <a:r>
              <a:rPr lang="en-HK" altLang="zh-CN" sz="2400" b="1" dirty="0"/>
              <a:t>R</a:t>
            </a:r>
            <a:r>
              <a:rPr lang="en-HK" altLang="zh-CN" sz="2400" dirty="0"/>
              <a:t>epresentations from </a:t>
            </a:r>
            <a:r>
              <a:rPr lang="en-HK" altLang="zh-CN" sz="2400" b="1" dirty="0"/>
              <a:t>T</a:t>
            </a:r>
            <a:r>
              <a:rPr lang="en-HK" altLang="zh-CN" sz="2400" dirty="0"/>
              <a:t>ransformers</a:t>
            </a:r>
            <a:r>
              <a:rPr lang="en-US" altLang="zh-CN" sz="2400" baseline="30000" dirty="0"/>
              <a:t>[1]</a:t>
            </a:r>
            <a:endParaRPr lang="en-US" altLang="zh-CN" sz="4400" baseline="30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52E3355-C1DE-6642-B914-43CC142FCF30}"/>
              </a:ext>
            </a:extLst>
          </p:cNvPr>
          <p:cNvSpPr txBox="1"/>
          <p:nvPr/>
        </p:nvSpPr>
        <p:spPr>
          <a:xfrm>
            <a:off x="914400" y="5440809"/>
            <a:ext cx="105474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</a:t>
            </a:r>
            <a:r>
              <a:rPr lang="zh-CN" alt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HK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Devlin J, Chang M W, Lee K, et al. Bert: Pre-training of deep bidirectional transformers for language understanding[J]. </a:t>
            </a:r>
            <a:r>
              <a:rPr lang="en-HK" altLang="zh-CN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HK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arXiv:1810.04805, 2018.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83726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32B2E7C-B721-1A4D-BA03-CBD2433BA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66" y="1612691"/>
            <a:ext cx="11582604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Data</a:t>
            </a:r>
          </a:p>
          <a:p>
            <a:pPr lvl="1"/>
            <a:r>
              <a:rPr lang="en-HK" altLang="zh-CN" sz="2000" dirty="0" err="1"/>
              <a:t>BooksCorpus</a:t>
            </a:r>
            <a:r>
              <a:rPr lang="en-HK" altLang="zh-CN" sz="2000" dirty="0"/>
              <a:t> (800 million words) </a:t>
            </a:r>
          </a:p>
          <a:p>
            <a:pPr lvl="1"/>
            <a:r>
              <a:rPr lang="en-HK" altLang="zh-CN" sz="2000" dirty="0"/>
              <a:t>English Wikipedia (2,500 million words)</a:t>
            </a:r>
            <a:endParaRPr lang="en-US" altLang="zh-CN" sz="2800" dirty="0"/>
          </a:p>
          <a:p>
            <a:r>
              <a:rPr lang="en-US" altLang="zh-CN" sz="2400" dirty="0"/>
              <a:t>Model</a:t>
            </a:r>
          </a:p>
          <a:p>
            <a:pPr lvl="1"/>
            <a:r>
              <a:rPr lang="en-HK" altLang="zh-CN" sz="2000" dirty="0"/>
              <a:t>BERT-base: 12 layers</a:t>
            </a:r>
            <a:r>
              <a:rPr lang="zh-CN" altLang="en-US" sz="2000" dirty="0"/>
              <a:t> </a:t>
            </a:r>
            <a:r>
              <a:rPr lang="en-US" altLang="zh-CN" sz="2000" dirty="0"/>
              <a:t>transformer</a:t>
            </a:r>
            <a:r>
              <a:rPr lang="en-HK" altLang="zh-CN" sz="2000" dirty="0"/>
              <a:t>, 768-dim hidden states, 12 attention heads, 110 million params</a:t>
            </a:r>
          </a:p>
          <a:p>
            <a:pPr lvl="1"/>
            <a:r>
              <a:rPr lang="en-HK" altLang="zh-CN" sz="2000" dirty="0"/>
              <a:t>BERT-large: 24 layers</a:t>
            </a:r>
            <a:r>
              <a:rPr lang="zh-CN" altLang="en-US" sz="2000" dirty="0"/>
              <a:t> </a:t>
            </a:r>
            <a:r>
              <a:rPr lang="en-US" altLang="zh-CN" sz="2000" dirty="0"/>
              <a:t>transformer</a:t>
            </a:r>
            <a:r>
              <a:rPr lang="en-HK" altLang="zh-CN" sz="2000" dirty="0"/>
              <a:t>, 1024-dim hidden states, 16 attention heads, 340 million params</a:t>
            </a:r>
          </a:p>
          <a:p>
            <a:r>
              <a:rPr lang="en-US" altLang="zh-CN" sz="2400" dirty="0"/>
              <a:t>Computation</a:t>
            </a:r>
            <a:r>
              <a:rPr lang="zh-CN" altLang="en-US" sz="2400" dirty="0"/>
              <a:t> </a:t>
            </a:r>
            <a:r>
              <a:rPr lang="en-US" altLang="zh-CN" sz="2400" dirty="0"/>
              <a:t>Resource</a:t>
            </a:r>
            <a:endParaRPr lang="en-HK" altLang="zh-CN" sz="2400" dirty="0"/>
          </a:p>
          <a:p>
            <a:pPr lvl="1"/>
            <a:r>
              <a:rPr lang="en-HK" altLang="zh-CN" sz="2000" dirty="0"/>
              <a:t>pretrained with 64 TPU chips for a total of 4 days (TPUs are special tensor operation acceleration hardware)</a:t>
            </a:r>
            <a:endParaRPr lang="en-US" altLang="zh-CN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AECB12A-A9CB-7D4F-B795-94235FCEB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2042" cy="1325563"/>
          </a:xfrm>
        </p:spPr>
        <p:txBody>
          <a:bodyPr/>
          <a:lstStyle/>
          <a:p>
            <a:r>
              <a:rPr lang="en-US" altLang="zh-CN" sz="4400" dirty="0"/>
              <a:t>BERT:</a:t>
            </a:r>
            <a:r>
              <a:rPr lang="zh-CN" altLang="en-US" sz="4400" dirty="0"/>
              <a:t> </a:t>
            </a:r>
            <a:r>
              <a:rPr lang="en-HK" altLang="zh-CN" sz="2400" b="1" dirty="0"/>
              <a:t>B</a:t>
            </a:r>
            <a:r>
              <a:rPr lang="en-HK" altLang="zh-CN" sz="2400" dirty="0"/>
              <a:t>idirectional </a:t>
            </a:r>
            <a:r>
              <a:rPr lang="en-HK" altLang="zh-CN" sz="2400" b="1" dirty="0"/>
              <a:t>E</a:t>
            </a:r>
            <a:r>
              <a:rPr lang="en-HK" altLang="zh-CN" sz="2400" dirty="0"/>
              <a:t>ncoder </a:t>
            </a:r>
            <a:r>
              <a:rPr lang="en-HK" altLang="zh-CN" sz="2400" b="1" dirty="0"/>
              <a:t>R</a:t>
            </a:r>
            <a:r>
              <a:rPr lang="en-HK" altLang="zh-CN" sz="2400" dirty="0"/>
              <a:t>epresentations from </a:t>
            </a:r>
            <a:r>
              <a:rPr lang="en-HK" altLang="zh-CN" sz="2400" b="1" dirty="0"/>
              <a:t>T</a:t>
            </a:r>
            <a:r>
              <a:rPr lang="en-HK" altLang="zh-CN" sz="2400" dirty="0"/>
              <a:t>ransformers</a:t>
            </a:r>
            <a:endParaRPr lang="en-US" altLang="zh-CN" sz="4400" baseline="30000" dirty="0"/>
          </a:p>
        </p:txBody>
      </p:sp>
    </p:spTree>
    <p:extLst>
      <p:ext uri="{BB962C8B-B14F-4D97-AF65-F5344CB8AC3E}">
        <p14:creationId xmlns:p14="http://schemas.microsoft.com/office/powerpoint/2010/main" val="204004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6C40-99B6-4730-A84A-1B385E14D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D02FC-F948-4FAF-87F4-D94795ACC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4305" cy="4351338"/>
          </a:xfrm>
        </p:spPr>
        <p:txBody>
          <a:bodyPr/>
          <a:lstStyle/>
          <a:p>
            <a:r>
              <a:rPr lang="en-US" altLang="zh-CN" dirty="0"/>
              <a:t>Evaluating</a:t>
            </a:r>
            <a:r>
              <a:rPr lang="zh-CN" altLang="en-US" dirty="0"/>
              <a:t> </a:t>
            </a:r>
            <a:r>
              <a:rPr lang="en-US" altLang="zh-CN" dirty="0"/>
              <a:t>LMs</a:t>
            </a:r>
          </a:p>
          <a:p>
            <a:r>
              <a:rPr lang="en-US" altLang="zh-CN" dirty="0"/>
              <a:t>Attention</a:t>
            </a:r>
          </a:p>
          <a:p>
            <a:r>
              <a:rPr lang="en-US" altLang="zh-CN" dirty="0"/>
              <a:t>Transformer</a:t>
            </a:r>
          </a:p>
          <a:p>
            <a:r>
              <a:rPr lang="en-US" altLang="zh-CN" dirty="0"/>
              <a:t>Pre-trained</a:t>
            </a:r>
            <a:r>
              <a:rPr lang="zh-CN" altLang="en-US" dirty="0"/>
              <a:t> </a:t>
            </a:r>
            <a:r>
              <a:rPr lang="en-US" altLang="zh-CN" dirty="0"/>
              <a:t>Language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</a:p>
          <a:p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Language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sz="2400" dirty="0"/>
              <a:t>Basic</a:t>
            </a:r>
            <a:r>
              <a:rPr lang="zh-CN" altLang="en-US" sz="2400" dirty="0"/>
              <a:t> </a:t>
            </a:r>
            <a:r>
              <a:rPr lang="en-US" altLang="zh-CN" sz="2400" dirty="0"/>
              <a:t>concepts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NLP</a:t>
            </a:r>
            <a:r>
              <a:rPr lang="zh-CN" altLang="en-US" sz="2400" dirty="0"/>
              <a:t> </a:t>
            </a:r>
            <a:r>
              <a:rPr lang="en-US" altLang="zh-CN" sz="2400" dirty="0"/>
              <a:t>techniques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past</a:t>
            </a:r>
            <a:r>
              <a:rPr lang="zh-CN" altLang="en-US" sz="2400" dirty="0"/>
              <a:t> </a:t>
            </a:r>
            <a:r>
              <a:rPr lang="en-US" altLang="zh-CN" sz="2400" dirty="0"/>
              <a:t>10</a:t>
            </a:r>
            <a:r>
              <a:rPr lang="zh-CN" altLang="en-US" sz="2400" dirty="0"/>
              <a:t> </a:t>
            </a:r>
            <a:r>
              <a:rPr lang="en-US" altLang="zh-CN" sz="2400" dirty="0"/>
              <a:t>years</a:t>
            </a:r>
          </a:p>
          <a:p>
            <a:pPr marL="0" indent="0">
              <a:buNone/>
            </a:pPr>
            <a:r>
              <a:rPr lang="en-US" altLang="zh-CN" sz="2400" dirty="0"/>
              <a:t>Logic</a:t>
            </a:r>
            <a:r>
              <a:rPr lang="zh-CN" altLang="en-US" sz="2400" dirty="0"/>
              <a:t> </a:t>
            </a:r>
            <a:r>
              <a:rPr lang="en-US" altLang="zh-CN" sz="2400" dirty="0"/>
              <a:t>behind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development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these</a:t>
            </a:r>
            <a:r>
              <a:rPr lang="zh-CN" altLang="en-US" sz="2400" dirty="0"/>
              <a:t> </a:t>
            </a:r>
            <a:r>
              <a:rPr lang="en-US" altLang="zh-CN" sz="2400" dirty="0"/>
              <a:t>techniques</a:t>
            </a:r>
            <a:r>
              <a:rPr lang="zh-CN" altLang="en-US" sz="2400" dirty="0"/>
              <a:t> </a:t>
            </a:r>
            <a:r>
              <a:rPr lang="en-US" altLang="zh-CN" sz="2400" dirty="0"/>
              <a:t>(why</a:t>
            </a:r>
            <a:r>
              <a:rPr lang="zh-CN" altLang="en-US" sz="2400" dirty="0"/>
              <a:t> </a:t>
            </a:r>
            <a:r>
              <a:rPr lang="en-US" altLang="zh-CN" sz="2400" dirty="0"/>
              <a:t>this</a:t>
            </a:r>
            <a:r>
              <a:rPr lang="zh-CN" altLang="en-US" sz="2400" dirty="0"/>
              <a:t> </a:t>
            </a:r>
            <a:r>
              <a:rPr lang="en-US" altLang="zh-CN" sz="2400" dirty="0"/>
              <a:t>route?)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22316-FF6E-4D6F-AFEE-605A6F6E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8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32B2E7C-B721-1A4D-BA03-CBD2433BA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66" y="1612691"/>
            <a:ext cx="11582604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 dirty="0"/>
              <a:t>Performance</a:t>
            </a:r>
          </a:p>
          <a:p>
            <a:pPr lvl="1"/>
            <a:r>
              <a:rPr lang="en-US" altLang="zh-CN" sz="2000" dirty="0"/>
              <a:t>finetuning BERT led to new state-of-the-art results on a broad range of tasks</a:t>
            </a:r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r>
              <a:rPr lang="en-US" altLang="zh-CN" sz="2000" dirty="0"/>
              <a:t>but…</a:t>
            </a:r>
            <a:r>
              <a:rPr lang="zh-CN" altLang="en-US" sz="2000" dirty="0"/>
              <a:t> </a:t>
            </a:r>
            <a:r>
              <a:rPr lang="en-US" altLang="zh-CN" sz="2000" dirty="0"/>
              <a:t>these</a:t>
            </a:r>
            <a:r>
              <a:rPr lang="zh-CN" altLang="en-US" sz="2000" dirty="0"/>
              <a:t> </a:t>
            </a:r>
            <a:r>
              <a:rPr lang="en-US" altLang="zh-CN" sz="2000" dirty="0"/>
              <a:t>tasks</a:t>
            </a:r>
            <a:r>
              <a:rPr lang="zh-CN" altLang="en-US" sz="2000" dirty="0"/>
              <a:t> </a:t>
            </a:r>
            <a:r>
              <a:rPr lang="en-US" altLang="zh-CN" sz="2000" dirty="0"/>
              <a:t>are</a:t>
            </a:r>
            <a:r>
              <a:rPr lang="zh-CN" altLang="en-US" sz="2000" dirty="0"/>
              <a:t> </a:t>
            </a:r>
            <a:r>
              <a:rPr lang="en-US" altLang="zh-CN" sz="2000" dirty="0"/>
              <a:t>all</a:t>
            </a:r>
            <a:r>
              <a:rPr lang="zh-CN" altLang="en-US" sz="2000" dirty="0"/>
              <a:t> </a:t>
            </a:r>
            <a:r>
              <a:rPr lang="en-US" altLang="zh-CN" sz="2000" dirty="0"/>
              <a:t>about</a:t>
            </a:r>
            <a:r>
              <a:rPr lang="zh-CN" altLang="en-US" sz="2000" dirty="0"/>
              <a:t> </a:t>
            </a:r>
            <a:r>
              <a:rPr lang="en-US" altLang="zh-CN" sz="2000" dirty="0"/>
              <a:t>NLU</a:t>
            </a:r>
            <a:r>
              <a:rPr lang="zh-CN" altLang="en-US" sz="2000" dirty="0"/>
              <a:t> </a:t>
            </a:r>
            <a:r>
              <a:rPr lang="en-US" altLang="zh-CN" sz="2000" dirty="0"/>
              <a:t>(classification,</a:t>
            </a:r>
            <a:r>
              <a:rPr lang="zh-CN" altLang="en-US" sz="2000" dirty="0"/>
              <a:t> </a:t>
            </a:r>
            <a:r>
              <a:rPr lang="en-US" altLang="zh-CN" sz="2000" dirty="0"/>
              <a:t>sequence</a:t>
            </a:r>
            <a:r>
              <a:rPr lang="zh-CN" altLang="en-US" sz="2000" dirty="0"/>
              <a:t> </a:t>
            </a:r>
            <a:r>
              <a:rPr lang="en-US" altLang="zh-CN" sz="2000" dirty="0"/>
              <a:t>labeling…)</a:t>
            </a:r>
          </a:p>
          <a:p>
            <a:pPr lvl="1"/>
            <a:r>
              <a:rPr lang="en-US" altLang="zh-CN" sz="2000" dirty="0"/>
              <a:t>Remember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MT</a:t>
            </a:r>
            <a:r>
              <a:rPr lang="zh-CN" altLang="en-US" sz="2000" dirty="0"/>
              <a:t> </a:t>
            </a:r>
            <a:r>
              <a:rPr lang="en-US" altLang="zh-CN" sz="2000" dirty="0"/>
              <a:t>task?</a:t>
            </a:r>
            <a:r>
              <a:rPr lang="zh-CN" altLang="en-US" sz="2000" dirty="0"/>
              <a:t> </a:t>
            </a:r>
            <a:r>
              <a:rPr lang="en-US" altLang="zh-CN" sz="2000" dirty="0"/>
              <a:t>We</a:t>
            </a:r>
            <a:r>
              <a:rPr lang="zh-CN" altLang="en-US" sz="2000" dirty="0"/>
              <a:t> </a:t>
            </a:r>
            <a:r>
              <a:rPr lang="en-US" altLang="zh-CN" sz="2000" dirty="0"/>
              <a:t>used</a:t>
            </a:r>
            <a:r>
              <a:rPr lang="zh-CN" altLang="en-US" sz="2000" dirty="0"/>
              <a:t> </a:t>
            </a:r>
            <a:r>
              <a:rPr lang="en-US" altLang="zh-CN" sz="2000" dirty="0"/>
              <a:t>sequence-to-sequence</a:t>
            </a:r>
            <a:r>
              <a:rPr lang="zh-CN" altLang="en-US" sz="2000" dirty="0"/>
              <a:t> </a:t>
            </a:r>
            <a:r>
              <a:rPr lang="en-US" altLang="zh-CN" sz="2000" dirty="0"/>
              <a:t>model</a:t>
            </a:r>
            <a:r>
              <a:rPr lang="zh-CN" altLang="en-US" sz="2000" dirty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dirty="0"/>
              <a:t>RNN/Transformer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AECB12A-A9CB-7D4F-B795-94235FCEB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2042" cy="1325563"/>
          </a:xfrm>
        </p:spPr>
        <p:txBody>
          <a:bodyPr/>
          <a:lstStyle/>
          <a:p>
            <a:r>
              <a:rPr lang="en-US" altLang="zh-CN" sz="4400" dirty="0"/>
              <a:t>BERT:</a:t>
            </a:r>
            <a:r>
              <a:rPr lang="zh-CN" altLang="en-US" sz="4400" dirty="0"/>
              <a:t> </a:t>
            </a:r>
            <a:r>
              <a:rPr lang="en-HK" altLang="zh-CN" sz="2400" b="1" dirty="0"/>
              <a:t>B</a:t>
            </a:r>
            <a:r>
              <a:rPr lang="en-HK" altLang="zh-CN" sz="2400" dirty="0"/>
              <a:t>idirectional </a:t>
            </a:r>
            <a:r>
              <a:rPr lang="en-HK" altLang="zh-CN" sz="2400" b="1" dirty="0"/>
              <a:t>E</a:t>
            </a:r>
            <a:r>
              <a:rPr lang="en-HK" altLang="zh-CN" sz="2400" dirty="0"/>
              <a:t>ncoder </a:t>
            </a:r>
            <a:r>
              <a:rPr lang="en-HK" altLang="zh-CN" sz="2400" b="1" dirty="0"/>
              <a:t>R</a:t>
            </a:r>
            <a:r>
              <a:rPr lang="en-HK" altLang="zh-CN" sz="2400" dirty="0"/>
              <a:t>epresentations from </a:t>
            </a:r>
            <a:r>
              <a:rPr lang="en-HK" altLang="zh-CN" sz="2400" b="1" dirty="0"/>
              <a:t>T</a:t>
            </a:r>
            <a:r>
              <a:rPr lang="en-HK" altLang="zh-CN" sz="2400" dirty="0"/>
              <a:t>ransformers</a:t>
            </a:r>
            <a:endParaRPr lang="en-US" altLang="zh-CN" sz="4400" baseline="300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778058A-D04F-1442-8671-8871033CB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791" y="2361546"/>
            <a:ext cx="7400260" cy="275941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E820C66-E6C2-2346-BEEF-FCAF7FD08A29}"/>
              </a:ext>
            </a:extLst>
          </p:cNvPr>
          <p:cNvSpPr/>
          <p:nvPr/>
        </p:nvSpPr>
        <p:spPr>
          <a:xfrm>
            <a:off x="3094075" y="3298273"/>
            <a:ext cx="859169" cy="1738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D0BEDFC-8A4E-A24E-8177-1793641993B6}"/>
              </a:ext>
            </a:extLst>
          </p:cNvPr>
          <p:cNvSpPr txBox="1"/>
          <p:nvPr/>
        </p:nvSpPr>
        <p:spPr>
          <a:xfrm>
            <a:off x="652470" y="3586337"/>
            <a:ext cx="205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C00000"/>
                </a:solidFill>
              </a:rPr>
              <a:t>Decoder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model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endParaRPr kumimoji="1" lang="en-US" altLang="zh-CN" dirty="0">
              <a:solidFill>
                <a:srgbClr val="C00000"/>
              </a:solidFill>
            </a:endParaRPr>
          </a:p>
          <a:p>
            <a:r>
              <a:rPr kumimoji="1" lang="en-US" altLang="zh-CN" dirty="0">
                <a:solidFill>
                  <a:srgbClr val="C00000"/>
                </a:solidFill>
              </a:rPr>
              <a:t>Pre-trained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with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LM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32B2E7C-B721-1A4D-BA03-CBD2433BA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65" y="1612691"/>
            <a:ext cx="6510875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Core</a:t>
            </a:r>
            <a:r>
              <a:rPr lang="zh-CN" altLang="en-US" sz="2400" dirty="0"/>
              <a:t> </a:t>
            </a:r>
            <a:r>
              <a:rPr lang="en-US" altLang="zh-CN" sz="2400" dirty="0"/>
              <a:t>idea:</a:t>
            </a:r>
          </a:p>
          <a:p>
            <a:pPr lvl="1"/>
            <a:r>
              <a:rPr lang="en-US" altLang="zh-CN" sz="2000" dirty="0"/>
              <a:t>E</a:t>
            </a:r>
            <a:r>
              <a:rPr lang="en-HK" altLang="zh-CN" sz="2000" dirty="0" err="1"/>
              <a:t>ncoder</a:t>
            </a:r>
            <a:r>
              <a:rPr lang="en-HK" altLang="zh-CN" sz="2000" dirty="0"/>
              <a:t> benefits from bidirectional context</a:t>
            </a:r>
          </a:p>
          <a:p>
            <a:pPr lvl="1"/>
            <a:r>
              <a:rPr lang="en-US" altLang="zh-CN" sz="2000" dirty="0"/>
              <a:t>D</a:t>
            </a:r>
            <a:r>
              <a:rPr lang="en-HK" altLang="zh-CN" sz="2000" dirty="0" err="1"/>
              <a:t>ecoder</a:t>
            </a:r>
            <a:r>
              <a:rPr lang="en-HK" altLang="zh-CN" sz="2000" dirty="0"/>
              <a:t> train</a:t>
            </a:r>
            <a:r>
              <a:rPr lang="en-US" altLang="zh-CN" sz="2000" dirty="0"/>
              <a:t>ed</a:t>
            </a:r>
            <a:r>
              <a:rPr lang="en-HK" altLang="zh-CN" sz="2000" dirty="0"/>
              <a:t> the whole model through language </a:t>
            </a:r>
            <a:r>
              <a:rPr lang="en-HK" altLang="zh-CN" sz="2000" dirty="0" err="1"/>
              <a:t>modeling</a:t>
            </a:r>
            <a:endParaRPr lang="en-US" altLang="zh-CN" sz="2000" dirty="0"/>
          </a:p>
          <a:p>
            <a:r>
              <a:rPr lang="en-US" altLang="zh-CN" sz="2400" dirty="0"/>
              <a:t>Pre-training</a:t>
            </a:r>
            <a:r>
              <a:rPr lang="zh-CN" altLang="en-US" sz="2400" dirty="0"/>
              <a:t> </a:t>
            </a:r>
            <a:r>
              <a:rPr lang="en-US" altLang="zh-CN" sz="2400" dirty="0"/>
              <a:t>task:</a:t>
            </a:r>
          </a:p>
          <a:p>
            <a:pPr lvl="1"/>
            <a:r>
              <a:rPr lang="en-US" altLang="zh-CN" sz="2000" b="1" dirty="0"/>
              <a:t>S</a:t>
            </a:r>
            <a:r>
              <a:rPr lang="en-HK" altLang="zh-CN" sz="2000" b="1" dirty="0"/>
              <a:t>pan</a:t>
            </a:r>
            <a:r>
              <a:rPr lang="en-HK" altLang="zh-CN" b="1" dirty="0"/>
              <a:t> </a:t>
            </a:r>
            <a:r>
              <a:rPr lang="en-US" altLang="zh-CN" sz="2000" b="1" dirty="0"/>
              <a:t>C</a:t>
            </a:r>
            <a:r>
              <a:rPr lang="en-HK" altLang="zh-CN" sz="2000" b="1" dirty="0" err="1"/>
              <a:t>orruption</a:t>
            </a:r>
            <a:r>
              <a:rPr lang="en-US" altLang="zh-CN" sz="2000" b="1" dirty="0"/>
              <a:t>:</a:t>
            </a:r>
            <a:r>
              <a:rPr lang="zh-CN" altLang="en-US" sz="2000" b="1" dirty="0"/>
              <a:t> </a:t>
            </a:r>
            <a:r>
              <a:rPr lang="en-HK" altLang="zh-CN" sz="2000" dirty="0"/>
              <a:t>Replace different-length spans from the input with unique placeholders; decode out the spans that were removed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01BE6A-A0FE-E84D-BB1E-3CF75ED8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85" y="427573"/>
            <a:ext cx="11674549" cy="1325563"/>
          </a:xfrm>
        </p:spPr>
        <p:txBody>
          <a:bodyPr/>
          <a:lstStyle/>
          <a:p>
            <a:r>
              <a:rPr lang="en-US" altLang="zh-CN" dirty="0"/>
              <a:t>T5</a:t>
            </a:r>
            <a:r>
              <a:rPr lang="en-US" altLang="zh-CN" sz="4400" dirty="0"/>
              <a:t>:</a:t>
            </a:r>
            <a:r>
              <a:rPr lang="zh-CN" altLang="en-US" sz="4400" dirty="0"/>
              <a:t> </a:t>
            </a:r>
            <a:r>
              <a:rPr lang="en-HK" altLang="zh-CN" sz="2400" dirty="0"/>
              <a:t>Exploring the limits of transfer learning with a unified text-to-text transformer</a:t>
            </a:r>
            <a:r>
              <a:rPr lang="en-US" altLang="zh-CN" sz="2400" baseline="30000" dirty="0"/>
              <a:t>[1]</a:t>
            </a:r>
            <a:endParaRPr lang="en-US" altLang="zh-CN" sz="4400" baseline="30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52E3355-C1DE-6642-B914-43CC142FCF30}"/>
              </a:ext>
            </a:extLst>
          </p:cNvPr>
          <p:cNvSpPr txBox="1"/>
          <p:nvPr/>
        </p:nvSpPr>
        <p:spPr>
          <a:xfrm>
            <a:off x="914400" y="5440809"/>
            <a:ext cx="105474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</a:t>
            </a:r>
            <a:r>
              <a:rPr lang="zh-CN" alt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HK" altLang="zh-CN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Raffel</a:t>
            </a:r>
            <a:r>
              <a:rPr lang="en-HK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C, </a:t>
            </a:r>
            <a:r>
              <a:rPr lang="en-HK" altLang="zh-CN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Shazeer</a:t>
            </a:r>
            <a:r>
              <a:rPr lang="en-HK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N, Roberts A, et al. Exploring the limits of transfer learning with a unified text-to-text transformer[J]. Journal of machine learning research, 2020, 21(140): 1-67.</a:t>
            </a:r>
            <a:endParaRPr lang="zh-CN" altLang="en-US" sz="1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0CC7B3E-753B-8245-B1A8-D0DA9E62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793" y="2259169"/>
            <a:ext cx="2465048" cy="20573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82F84B6-CEED-6A4B-A725-1BBC4AB75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628" y="4101836"/>
            <a:ext cx="3513008" cy="8615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8DCB031-5747-144D-9F95-BA7864BA9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668" y="1953564"/>
            <a:ext cx="2476577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28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01BE6A-A0FE-E84D-BB1E-3CF75ED8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85" y="427573"/>
            <a:ext cx="11674549" cy="1325563"/>
          </a:xfrm>
        </p:spPr>
        <p:txBody>
          <a:bodyPr/>
          <a:lstStyle/>
          <a:p>
            <a:r>
              <a:rPr lang="en-US" altLang="zh-CN" dirty="0"/>
              <a:t>T5</a:t>
            </a:r>
            <a:r>
              <a:rPr lang="en-US" altLang="zh-CN" sz="4400" dirty="0"/>
              <a:t>:</a:t>
            </a:r>
            <a:r>
              <a:rPr lang="zh-CN" altLang="en-US" sz="4400" dirty="0"/>
              <a:t> </a:t>
            </a:r>
            <a:r>
              <a:rPr lang="en-HK" altLang="zh-CN" sz="2400" dirty="0"/>
              <a:t>Exploring the limits of </a:t>
            </a:r>
            <a:r>
              <a:rPr lang="en-HK" altLang="zh-CN" sz="2400" b="1" dirty="0"/>
              <a:t>t</a:t>
            </a:r>
            <a:r>
              <a:rPr lang="en-HK" altLang="zh-CN" sz="2400" dirty="0"/>
              <a:t>ransfer learning with a unified </a:t>
            </a:r>
            <a:r>
              <a:rPr lang="en-HK" altLang="zh-CN" sz="2400" b="1" dirty="0"/>
              <a:t>t</a:t>
            </a:r>
            <a:r>
              <a:rPr lang="en-HK" altLang="zh-CN" sz="2400" dirty="0"/>
              <a:t>ext-</a:t>
            </a:r>
            <a:r>
              <a:rPr lang="en-HK" altLang="zh-CN" sz="2400" b="1" dirty="0"/>
              <a:t>t</a:t>
            </a:r>
            <a:r>
              <a:rPr lang="en-HK" altLang="zh-CN" sz="2400" dirty="0"/>
              <a:t>o-</a:t>
            </a:r>
            <a:r>
              <a:rPr lang="en-HK" altLang="zh-CN" sz="2400" b="1" dirty="0"/>
              <a:t>t</a:t>
            </a:r>
            <a:r>
              <a:rPr lang="en-HK" altLang="zh-CN" sz="2400" dirty="0"/>
              <a:t>ext </a:t>
            </a:r>
            <a:r>
              <a:rPr lang="en-HK" altLang="zh-CN" sz="2400" b="1" dirty="0"/>
              <a:t>t</a:t>
            </a:r>
            <a:r>
              <a:rPr lang="en-HK" altLang="zh-CN" sz="2400" dirty="0"/>
              <a:t>ransformer</a:t>
            </a:r>
            <a:endParaRPr lang="en-US" altLang="zh-CN" sz="4400" baseline="30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899D394-7087-5C49-B33C-40A9F3444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850" y="2052616"/>
            <a:ext cx="8339617" cy="293529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E79AFE2-F0A5-794D-AE24-7B217E0EC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65" y="1612691"/>
            <a:ext cx="11667869" cy="435133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T5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easily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be</a:t>
            </a:r>
            <a:r>
              <a:rPr lang="zh-CN" altLang="en-US" sz="2000" dirty="0"/>
              <a:t> </a:t>
            </a:r>
            <a:r>
              <a:rPr lang="en-US" altLang="zh-CN" sz="2000" dirty="0"/>
              <a:t>fine-tuned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many</a:t>
            </a:r>
            <a:r>
              <a:rPr lang="zh-CN" altLang="en-US" sz="2000" dirty="0"/>
              <a:t> </a:t>
            </a:r>
            <a:r>
              <a:rPr lang="en-US" altLang="zh-CN" sz="2000" dirty="0"/>
              <a:t>tasks</a:t>
            </a:r>
            <a:r>
              <a:rPr lang="zh-CN" altLang="en-US" sz="2000" dirty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b="1" dirty="0">
                <a:solidFill>
                  <a:srgbClr val="C00000"/>
                </a:solidFill>
              </a:rPr>
              <a:t>instructive</a:t>
            </a:r>
            <a:r>
              <a:rPr lang="zh-CN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</a:rPr>
              <a:t>prefixes</a:t>
            </a:r>
            <a:r>
              <a:rPr lang="zh-CN" altLang="en-US" sz="2000" dirty="0"/>
              <a:t> </a:t>
            </a:r>
            <a:r>
              <a:rPr lang="en-US" altLang="zh-CN" sz="2000" dirty="0"/>
              <a:t>(both</a:t>
            </a:r>
            <a:r>
              <a:rPr lang="zh-CN" altLang="en-US" sz="2000" dirty="0"/>
              <a:t> </a:t>
            </a:r>
            <a:r>
              <a:rPr lang="en-US" altLang="zh-CN" sz="2000" dirty="0"/>
              <a:t>NLU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NLG</a:t>
            </a:r>
            <a:r>
              <a:rPr lang="zh-CN" altLang="en-US" sz="2000" dirty="0"/>
              <a:t> </a:t>
            </a:r>
            <a:r>
              <a:rPr lang="en-US" altLang="zh-CN" sz="2000" dirty="0"/>
              <a:t>tasks)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r>
              <a:rPr lang="en-US" altLang="zh-CN" sz="2000" dirty="0"/>
              <a:t>If</a:t>
            </a:r>
            <a:r>
              <a:rPr lang="zh-CN" altLang="en-US" sz="2000" dirty="0"/>
              <a:t> </a:t>
            </a:r>
            <a:r>
              <a:rPr lang="en-US" altLang="zh-CN" sz="2000" dirty="0"/>
              <a:t>you</a:t>
            </a:r>
            <a:r>
              <a:rPr lang="zh-CN" altLang="en-US" sz="2000" dirty="0"/>
              <a:t> </a:t>
            </a:r>
            <a:r>
              <a:rPr lang="en-US" altLang="zh-CN" sz="2000" dirty="0"/>
              <a:t>read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T5</a:t>
            </a:r>
            <a:r>
              <a:rPr lang="zh-CN" altLang="en-US" sz="2000" dirty="0"/>
              <a:t> </a:t>
            </a:r>
            <a:r>
              <a:rPr lang="en-US" altLang="zh-CN" sz="2000" dirty="0"/>
              <a:t>paper,</a:t>
            </a:r>
            <a:r>
              <a:rPr lang="zh-CN" altLang="en-US" sz="2000" dirty="0"/>
              <a:t> </a:t>
            </a:r>
            <a:r>
              <a:rPr lang="en-US" altLang="zh-CN" sz="2000" dirty="0"/>
              <a:t>you</a:t>
            </a:r>
            <a:r>
              <a:rPr lang="zh-CN" altLang="en-US" sz="2000" dirty="0"/>
              <a:t> </a:t>
            </a:r>
            <a:r>
              <a:rPr lang="en-US" altLang="zh-CN" sz="2000" dirty="0"/>
              <a:t>will</a:t>
            </a:r>
            <a:r>
              <a:rPr lang="zh-CN" altLang="en-US" sz="2000" dirty="0"/>
              <a:t> </a:t>
            </a:r>
            <a:r>
              <a:rPr lang="en-US" altLang="zh-CN" sz="2000" dirty="0"/>
              <a:t>find</a:t>
            </a:r>
            <a:r>
              <a:rPr lang="zh-CN" altLang="en-US" sz="2000" dirty="0"/>
              <a:t> </a:t>
            </a:r>
            <a:r>
              <a:rPr lang="en-US" altLang="zh-CN" sz="2000" dirty="0"/>
              <a:t>it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technical</a:t>
            </a:r>
            <a:r>
              <a:rPr lang="zh-CN" altLang="en-US" sz="2000" dirty="0"/>
              <a:t> </a:t>
            </a:r>
            <a:r>
              <a:rPr lang="en-US" altLang="zh-CN" sz="2000" dirty="0"/>
              <a:t>report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try-errors…</a:t>
            </a:r>
          </a:p>
          <a:p>
            <a:pPr lvl="1"/>
            <a:r>
              <a:rPr lang="en-US" altLang="zh-CN" sz="1600" dirty="0"/>
              <a:t>Research</a:t>
            </a:r>
            <a:r>
              <a:rPr lang="zh-CN" altLang="en-US" sz="1600" dirty="0"/>
              <a:t> </a:t>
            </a:r>
            <a:r>
              <a:rPr lang="en-US" altLang="zh-CN" sz="1600" dirty="0"/>
              <a:t>is</a:t>
            </a:r>
            <a:r>
              <a:rPr lang="zh-CN" altLang="en-US" sz="1600" dirty="0"/>
              <a:t> </a:t>
            </a:r>
            <a:r>
              <a:rPr lang="en-US" altLang="zh-CN" sz="1600" dirty="0"/>
              <a:t>not</a:t>
            </a:r>
            <a:r>
              <a:rPr lang="zh-CN" altLang="en-US" sz="1600" dirty="0"/>
              <a:t> </a:t>
            </a:r>
            <a:r>
              <a:rPr lang="en-US" altLang="zh-CN" sz="1600" dirty="0"/>
              <a:t>easily,</a:t>
            </a:r>
            <a:r>
              <a:rPr lang="zh-CN" altLang="en-US" sz="1600" dirty="0"/>
              <a:t> </a:t>
            </a:r>
            <a:r>
              <a:rPr lang="en-US" altLang="zh-CN" sz="1600" dirty="0"/>
              <a:t>and</a:t>
            </a:r>
            <a:r>
              <a:rPr lang="zh-CN" altLang="en-US" sz="1600" dirty="0"/>
              <a:t> </a:t>
            </a:r>
            <a:r>
              <a:rPr lang="en-US" altLang="zh-CN" sz="1600" dirty="0"/>
              <a:t>sometimes</a:t>
            </a:r>
            <a:r>
              <a:rPr lang="zh-CN" altLang="en-US" sz="1600" dirty="0"/>
              <a:t> </a:t>
            </a:r>
            <a:r>
              <a:rPr lang="en-US" altLang="zh-CN" sz="1600" dirty="0"/>
              <a:t>costly</a:t>
            </a:r>
            <a:endParaRPr lang="en-HK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606234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01BE6A-A0FE-E84D-BB1E-3CF75ED8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85" y="427573"/>
            <a:ext cx="11674549" cy="1325563"/>
          </a:xfrm>
        </p:spPr>
        <p:txBody>
          <a:bodyPr/>
          <a:lstStyle/>
          <a:p>
            <a:r>
              <a:rPr lang="en-HK" altLang="zh-CN" dirty="0"/>
              <a:t>GPT</a:t>
            </a:r>
            <a:r>
              <a:rPr lang="en-US" altLang="zh-CN" sz="4400" dirty="0"/>
              <a:t>:</a:t>
            </a:r>
            <a:r>
              <a:rPr lang="en-US" altLang="zh-CN" sz="2800" dirty="0"/>
              <a:t>Improving Language Understanding by Generative Pre-Training</a:t>
            </a:r>
            <a:r>
              <a:rPr lang="en-US" altLang="zh-CN" sz="2800" baseline="30000" dirty="0"/>
              <a:t>[1]</a:t>
            </a:r>
            <a:endParaRPr lang="en-US" altLang="zh-CN" sz="4400" baseline="30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32BBD7-76DC-8646-A8AF-E7F0540EF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65" y="1559529"/>
            <a:ext cx="11752725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What</a:t>
            </a:r>
            <a:r>
              <a:rPr lang="zh-CN" altLang="en-US" sz="2400" dirty="0"/>
              <a:t> </a:t>
            </a:r>
            <a:r>
              <a:rPr lang="en-US" altLang="zh-CN" sz="2400" dirty="0"/>
              <a:t>if</a:t>
            </a:r>
            <a:r>
              <a:rPr lang="zh-CN" altLang="en-US" sz="2400" dirty="0"/>
              <a:t> </a:t>
            </a:r>
            <a:r>
              <a:rPr lang="en-US" altLang="zh-CN" sz="2400" dirty="0"/>
              <a:t>we</a:t>
            </a:r>
            <a:r>
              <a:rPr lang="zh-CN" altLang="en-US" sz="2400" dirty="0"/>
              <a:t> </a:t>
            </a:r>
            <a:r>
              <a:rPr lang="en-US" altLang="zh-CN" sz="2400" dirty="0"/>
              <a:t>only</a:t>
            </a:r>
            <a:r>
              <a:rPr lang="zh-CN" altLang="en-US" sz="2400" dirty="0"/>
              <a:t> </a:t>
            </a:r>
            <a:r>
              <a:rPr lang="en-US" altLang="zh-CN" sz="2400" dirty="0"/>
              <a:t>use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Language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Modeling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pre-training?</a:t>
            </a:r>
          </a:p>
          <a:p>
            <a:pPr lvl="1"/>
            <a:r>
              <a:rPr lang="en-US" altLang="zh-CN" sz="1800" dirty="0"/>
              <a:t>This</a:t>
            </a:r>
            <a:r>
              <a:rPr lang="zh-CN" altLang="en-US" sz="1800" dirty="0"/>
              <a:t> </a:t>
            </a:r>
            <a:r>
              <a:rPr lang="en-US" altLang="zh-CN" sz="1800" dirty="0"/>
              <a:t>idea</a:t>
            </a:r>
            <a:r>
              <a:rPr lang="zh-CN" altLang="en-US" sz="1800" dirty="0"/>
              <a:t> </a:t>
            </a:r>
            <a:r>
              <a:rPr lang="en-US" altLang="zh-CN" sz="1800" dirty="0"/>
              <a:t>occurs</a:t>
            </a:r>
            <a:r>
              <a:rPr lang="zh-CN" altLang="en-US" sz="1800" dirty="0"/>
              <a:t> </a:t>
            </a:r>
            <a:r>
              <a:rPr lang="en-US" altLang="zh-CN" sz="1800" dirty="0"/>
              <a:t>earlier</a:t>
            </a:r>
            <a:r>
              <a:rPr lang="zh-CN" altLang="en-US" sz="1800" dirty="0"/>
              <a:t> </a:t>
            </a:r>
            <a:r>
              <a:rPr lang="en-US" altLang="zh-CN" sz="1800" dirty="0"/>
              <a:t>than</a:t>
            </a:r>
            <a:r>
              <a:rPr lang="zh-CN" altLang="en-US" sz="1800" dirty="0"/>
              <a:t> </a:t>
            </a:r>
            <a:r>
              <a:rPr lang="en-US" altLang="zh-CN" sz="1800" dirty="0"/>
              <a:t>BERT</a:t>
            </a:r>
          </a:p>
          <a:p>
            <a:pPr lvl="1"/>
            <a:r>
              <a:rPr lang="en-US" altLang="zh-CN" sz="1800" dirty="0"/>
              <a:t>Only</a:t>
            </a:r>
            <a:r>
              <a:rPr lang="zh-CN" altLang="en-US" sz="1800" dirty="0"/>
              <a:t> </a:t>
            </a:r>
            <a:r>
              <a:rPr lang="en-US" altLang="zh-CN" sz="1800" dirty="0"/>
              <a:t>decoder</a:t>
            </a:r>
            <a:r>
              <a:rPr lang="zh-CN" altLang="en-US" sz="1800" dirty="0"/>
              <a:t> </a:t>
            </a:r>
            <a:r>
              <a:rPr lang="en-US" altLang="zh-CN" sz="1800" dirty="0"/>
              <a:t>is</a:t>
            </a:r>
            <a:r>
              <a:rPr lang="zh-CN" altLang="en-US" sz="1800" dirty="0"/>
              <a:t> </a:t>
            </a:r>
            <a:r>
              <a:rPr lang="en-US" altLang="zh-CN" sz="1800" dirty="0"/>
              <a:t>feasible</a:t>
            </a:r>
            <a:r>
              <a:rPr lang="zh-CN" altLang="en-US" sz="1800" dirty="0"/>
              <a:t> </a:t>
            </a:r>
            <a:r>
              <a:rPr lang="en-US" altLang="zh-CN" sz="1800" dirty="0"/>
              <a:t>for</a:t>
            </a:r>
            <a:r>
              <a:rPr lang="zh-CN" altLang="en-US" sz="1800" dirty="0"/>
              <a:t> </a:t>
            </a:r>
            <a:r>
              <a:rPr lang="en-US" altLang="zh-CN" sz="1800" dirty="0"/>
              <a:t>LM</a:t>
            </a:r>
          </a:p>
          <a:p>
            <a:r>
              <a:rPr lang="en-US" altLang="zh-CN" sz="2400" dirty="0"/>
              <a:t>Model</a:t>
            </a:r>
          </a:p>
          <a:p>
            <a:pPr lvl="1"/>
            <a:r>
              <a:rPr lang="en-HK" altLang="zh-CN" sz="1800" dirty="0"/>
              <a:t>Transformer decoder with 12 layers, 117M parameters</a:t>
            </a:r>
          </a:p>
          <a:p>
            <a:pPr lvl="1"/>
            <a:r>
              <a:rPr lang="en-HK" altLang="zh-CN" sz="1800" dirty="0"/>
              <a:t>768-dimensional hidden states, 3072-dimensional feed-forward hidden layers</a:t>
            </a:r>
            <a:endParaRPr lang="en-US" altLang="zh-CN" dirty="0"/>
          </a:p>
          <a:p>
            <a:r>
              <a:rPr lang="en-US" altLang="zh-CN" sz="2200" dirty="0"/>
              <a:t>Data</a:t>
            </a:r>
          </a:p>
          <a:p>
            <a:pPr lvl="1"/>
            <a:r>
              <a:rPr lang="en-US" altLang="zh-CN" sz="1800" dirty="0" err="1"/>
              <a:t>BooksCorpus</a:t>
            </a:r>
            <a:r>
              <a:rPr lang="en-US" altLang="zh-CN" sz="1800" dirty="0"/>
              <a:t>: over 7000 unique books</a:t>
            </a:r>
          </a:p>
          <a:p>
            <a:r>
              <a:rPr lang="en-US" altLang="zh-CN" sz="2200" dirty="0"/>
              <a:t>Performance</a:t>
            </a:r>
          </a:p>
          <a:p>
            <a:pPr lvl="1"/>
            <a:r>
              <a:rPr lang="en-US" altLang="zh-CN" sz="1800" dirty="0"/>
              <a:t>Still</a:t>
            </a:r>
            <a:r>
              <a:rPr lang="zh-CN" altLang="en-US" sz="1800" dirty="0"/>
              <a:t> </a:t>
            </a:r>
            <a:r>
              <a:rPr lang="en-US" altLang="zh-CN" sz="1800" dirty="0"/>
              <a:t>focused</a:t>
            </a:r>
            <a:r>
              <a:rPr lang="zh-CN" altLang="en-US" sz="1800" dirty="0"/>
              <a:t> </a:t>
            </a:r>
            <a:r>
              <a:rPr lang="en-US" altLang="zh-CN" sz="1800" dirty="0"/>
              <a:t>on</a:t>
            </a:r>
            <a:r>
              <a:rPr lang="zh-CN" altLang="en-US" sz="1800" dirty="0"/>
              <a:t> </a:t>
            </a:r>
            <a:r>
              <a:rPr lang="en-US" altLang="zh-CN" sz="1800" dirty="0"/>
              <a:t>NLU</a:t>
            </a:r>
            <a:r>
              <a:rPr lang="zh-CN" altLang="en-US" sz="1800" dirty="0"/>
              <a:t> </a:t>
            </a:r>
            <a:r>
              <a:rPr lang="en-US" altLang="zh-CN" sz="1800" dirty="0"/>
              <a:t>tasks,</a:t>
            </a:r>
            <a:r>
              <a:rPr lang="zh-CN" altLang="en-US" sz="1800" dirty="0"/>
              <a:t> </a:t>
            </a:r>
            <a:r>
              <a:rPr lang="en-US" altLang="zh-CN" sz="1800" dirty="0"/>
              <a:t>achieved</a:t>
            </a:r>
            <a:r>
              <a:rPr lang="zh-CN" altLang="en-US" sz="1800" dirty="0"/>
              <a:t> </a:t>
            </a:r>
            <a:r>
              <a:rPr lang="en-US" altLang="zh-CN" sz="1800" dirty="0"/>
              <a:t>State-of-the-art</a:t>
            </a:r>
            <a:r>
              <a:rPr lang="zh-CN" altLang="en-US" sz="1800" dirty="0"/>
              <a:t> </a:t>
            </a:r>
            <a:r>
              <a:rPr lang="en-US" altLang="zh-CN" sz="1800" dirty="0"/>
              <a:t>on</a:t>
            </a:r>
            <a:r>
              <a:rPr lang="zh-CN" altLang="en-US" sz="1800" dirty="0"/>
              <a:t> </a:t>
            </a:r>
            <a:r>
              <a:rPr lang="en-US" altLang="zh-CN" sz="1800" dirty="0"/>
              <a:t>Natural</a:t>
            </a:r>
            <a:r>
              <a:rPr lang="zh-CN" altLang="en-US" sz="1800" dirty="0"/>
              <a:t> </a:t>
            </a:r>
            <a:r>
              <a:rPr lang="en-US" altLang="zh-CN" sz="1800" dirty="0"/>
              <a:t>Language</a:t>
            </a:r>
            <a:r>
              <a:rPr lang="zh-CN" altLang="en-US" sz="1800" dirty="0"/>
              <a:t> </a:t>
            </a:r>
            <a:r>
              <a:rPr lang="en-US" altLang="zh-CN" sz="1800" dirty="0"/>
              <a:t>Inference</a:t>
            </a:r>
            <a:r>
              <a:rPr lang="zh-CN" altLang="en-US" sz="1800" dirty="0"/>
              <a:t> </a:t>
            </a:r>
            <a:r>
              <a:rPr lang="en-US" altLang="zh-CN" sz="1800" dirty="0"/>
              <a:t>tasks</a:t>
            </a:r>
            <a:r>
              <a:rPr lang="zh-CN" altLang="en-US" sz="1800" dirty="0"/>
              <a:t> </a:t>
            </a:r>
            <a:r>
              <a:rPr lang="en-US" altLang="zh-CN" sz="1800" dirty="0"/>
              <a:t>after</a:t>
            </a:r>
            <a:r>
              <a:rPr lang="zh-CN" altLang="en-US" sz="1800" dirty="0"/>
              <a:t> </a:t>
            </a:r>
            <a:r>
              <a:rPr lang="en-US" altLang="zh-CN" sz="1800" dirty="0"/>
              <a:t>fine-tuning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0A62702-C2A9-DA44-A99E-0A1D06444B2D}"/>
              </a:ext>
            </a:extLst>
          </p:cNvPr>
          <p:cNvSpPr txBox="1"/>
          <p:nvPr/>
        </p:nvSpPr>
        <p:spPr>
          <a:xfrm>
            <a:off x="634613" y="5756978"/>
            <a:ext cx="109160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</a:t>
            </a:r>
            <a:r>
              <a:rPr lang="zh-CN" alt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HK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Radford A, Narasimhan K, </a:t>
            </a:r>
            <a:r>
              <a:rPr lang="en-HK" altLang="zh-CN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Salimans</a:t>
            </a:r>
            <a:r>
              <a:rPr lang="en-HK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T, et al. Improving language understanding by generative pre-training[J]. 2018.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09086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01BE6A-A0FE-E84D-BB1E-3CF75ED8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85" y="427573"/>
            <a:ext cx="11674549" cy="1325563"/>
          </a:xfrm>
        </p:spPr>
        <p:txBody>
          <a:bodyPr/>
          <a:lstStyle/>
          <a:p>
            <a:r>
              <a:rPr lang="en-HK" altLang="zh-CN" dirty="0"/>
              <a:t>GPT</a:t>
            </a:r>
            <a:r>
              <a:rPr lang="en-US" altLang="zh-CN" dirty="0"/>
              <a:t>-2</a:t>
            </a:r>
            <a:r>
              <a:rPr lang="en-US" altLang="zh-CN" sz="4400" dirty="0"/>
              <a:t>:</a:t>
            </a:r>
            <a:r>
              <a:rPr lang="en-US" altLang="zh-CN" sz="2800" dirty="0"/>
              <a:t> Language Models are Unsupervised Multitask Learners</a:t>
            </a:r>
            <a:r>
              <a:rPr lang="en-US" altLang="zh-CN" sz="2800" baseline="30000" dirty="0"/>
              <a:t>[1]</a:t>
            </a:r>
            <a:endParaRPr lang="en-US" altLang="zh-CN" sz="4400" baseline="30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32BBD7-76DC-8646-A8AF-E7F0540EF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65" y="1559529"/>
            <a:ext cx="11752725" cy="4351338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Language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Modeling:</a:t>
            </a:r>
          </a:p>
          <a:p>
            <a:pPr lvl="1"/>
            <a:r>
              <a:rPr lang="en-US" altLang="zh-CN" sz="2000" dirty="0"/>
              <a:t>predicting what token comes next given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preceding</a:t>
            </a:r>
            <a:r>
              <a:rPr lang="zh-CN" altLang="en-US" sz="2000" dirty="0"/>
              <a:t> </a:t>
            </a:r>
            <a:r>
              <a:rPr lang="en-US" altLang="zh-CN" sz="2000" dirty="0"/>
              <a:t>token</a:t>
            </a:r>
            <a:r>
              <a:rPr lang="zh-CN" altLang="en-US" sz="2000" dirty="0"/>
              <a:t> </a:t>
            </a:r>
            <a:r>
              <a:rPr lang="en-US" altLang="zh-CN" sz="2000" dirty="0"/>
              <a:t>sequence</a:t>
            </a:r>
          </a:p>
          <a:p>
            <a:pPr lvl="1"/>
            <a:r>
              <a:rPr lang="en-US" altLang="zh-CN" sz="2000" dirty="0"/>
              <a:t>generating</a:t>
            </a:r>
            <a:r>
              <a:rPr lang="zh-CN" altLang="en-US" sz="2000" dirty="0"/>
              <a:t> </a:t>
            </a:r>
            <a:r>
              <a:rPr lang="en-US" altLang="zh-CN" sz="2000" dirty="0"/>
              <a:t>text</a:t>
            </a:r>
            <a:r>
              <a:rPr lang="zh-CN" altLang="en-US" sz="2000" dirty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dirty="0"/>
              <a:t>given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preceding</a:t>
            </a:r>
            <a:r>
              <a:rPr lang="zh-CN" altLang="en-US" sz="2000" dirty="0"/>
              <a:t> </a:t>
            </a:r>
            <a:r>
              <a:rPr lang="en-US" altLang="zh-CN" sz="2000" dirty="0"/>
              <a:t>context</a:t>
            </a:r>
          </a:p>
          <a:p>
            <a:r>
              <a:rPr lang="en-US" altLang="zh-CN" sz="2400" dirty="0"/>
              <a:t>GPT-2:</a:t>
            </a:r>
            <a:r>
              <a:rPr lang="zh-CN" altLang="en-US" sz="2400" dirty="0"/>
              <a:t> </a:t>
            </a:r>
            <a:r>
              <a:rPr lang="en-US" altLang="zh-CN" sz="2400" dirty="0"/>
              <a:t>similar</a:t>
            </a:r>
            <a:r>
              <a:rPr lang="zh-CN" altLang="en-US" sz="2400" dirty="0"/>
              <a:t> </a:t>
            </a:r>
            <a:r>
              <a:rPr lang="en-US" altLang="zh-CN" sz="2400" dirty="0"/>
              <a:t>architecture,</a:t>
            </a:r>
            <a:r>
              <a:rPr lang="zh-CN" altLang="en-US" sz="2400" dirty="0"/>
              <a:t> </a:t>
            </a:r>
            <a:r>
              <a:rPr lang="en-US" altLang="zh-CN" sz="2400" dirty="0"/>
              <a:t>larger</a:t>
            </a:r>
            <a:r>
              <a:rPr lang="zh-CN" altLang="en-US" sz="2400" dirty="0"/>
              <a:t> </a:t>
            </a:r>
            <a:r>
              <a:rPr lang="en-US" altLang="zh-CN" sz="2400" dirty="0"/>
              <a:t>version,</a:t>
            </a:r>
            <a:r>
              <a:rPr lang="zh-CN" altLang="en-US" sz="2400" dirty="0"/>
              <a:t> </a:t>
            </a:r>
            <a:r>
              <a:rPr lang="en-US" altLang="zh-CN" sz="2400" dirty="0"/>
              <a:t>trained</a:t>
            </a:r>
            <a:r>
              <a:rPr lang="zh-CN" altLang="en-US" sz="2400" dirty="0"/>
              <a:t> </a:t>
            </a:r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US" altLang="zh-CN" sz="2400" dirty="0"/>
              <a:t>more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</a:p>
          <a:p>
            <a:pPr lvl="1"/>
            <a:r>
              <a:rPr lang="en-US" altLang="zh-CN" sz="2000" dirty="0"/>
              <a:t>produce relatively </a:t>
            </a:r>
            <a:r>
              <a:rPr lang="en-US" altLang="zh-CN" sz="2000" b="1" dirty="0"/>
              <a:t>convincing</a:t>
            </a:r>
            <a:r>
              <a:rPr lang="zh-CN" altLang="en-US" sz="2000" b="1" dirty="0"/>
              <a:t> </a:t>
            </a:r>
            <a:r>
              <a:rPr lang="en-US" altLang="zh-CN" sz="2000" dirty="0"/>
              <a:t>samples of natural language</a:t>
            </a:r>
            <a:r>
              <a:rPr lang="zh-CN" altLang="en-US" sz="2000" dirty="0"/>
              <a:t> </a:t>
            </a:r>
            <a:r>
              <a:rPr lang="en-US" altLang="zh-CN" sz="2000" dirty="0"/>
              <a:t>(</a:t>
            </a:r>
            <a:r>
              <a:rPr lang="en-US" altLang="zh-CN" sz="2000" b="1" dirty="0"/>
              <a:t>with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low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perplexity</a:t>
            </a:r>
            <a:r>
              <a:rPr lang="en-US" altLang="zh-CN" sz="2000" dirty="0"/>
              <a:t>)</a:t>
            </a:r>
          </a:p>
          <a:p>
            <a:pPr lvl="2"/>
            <a:r>
              <a:rPr lang="en-US" altLang="zh-CN" sz="1600" dirty="0"/>
              <a:t>Continue</a:t>
            </a:r>
            <a:r>
              <a:rPr lang="zh-CN" altLang="en-US" sz="1600" dirty="0"/>
              <a:t> </a:t>
            </a:r>
            <a:r>
              <a:rPr lang="en-US" altLang="zh-CN" sz="1600" dirty="0"/>
              <a:t>story</a:t>
            </a:r>
          </a:p>
          <a:p>
            <a:pPr lvl="2"/>
            <a:r>
              <a:rPr lang="en-US" altLang="zh-CN" sz="1600" dirty="0"/>
              <a:t>Writing</a:t>
            </a:r>
            <a:r>
              <a:rPr lang="zh-CN" altLang="en-US" sz="1600" dirty="0"/>
              <a:t> </a:t>
            </a:r>
            <a:r>
              <a:rPr lang="en-US" altLang="zh-CN" sz="1600" dirty="0"/>
              <a:t>emails</a:t>
            </a:r>
          </a:p>
          <a:p>
            <a:pPr lvl="2"/>
            <a:r>
              <a:rPr lang="en-US" altLang="zh-CN" sz="1600" dirty="0"/>
              <a:t>…</a:t>
            </a:r>
          </a:p>
          <a:p>
            <a:pPr lvl="1"/>
            <a:r>
              <a:rPr lang="en-US" altLang="zh-CN" sz="2000" dirty="0"/>
              <a:t>but…</a:t>
            </a:r>
            <a:r>
              <a:rPr lang="zh-CN" altLang="en-US" sz="2000" dirty="0"/>
              <a:t> </a:t>
            </a:r>
            <a:r>
              <a:rPr lang="en-US" altLang="zh-CN" sz="2000" dirty="0"/>
              <a:t>it</a:t>
            </a:r>
            <a:r>
              <a:rPr lang="zh-CN" altLang="en-US" sz="2000" dirty="0"/>
              <a:t> </a:t>
            </a:r>
            <a:r>
              <a:rPr lang="en-US" altLang="zh-CN" sz="2000" dirty="0"/>
              <a:t>looked</a:t>
            </a:r>
            <a:r>
              <a:rPr lang="zh-CN" altLang="en-US" sz="2000" dirty="0"/>
              <a:t> </a:t>
            </a:r>
            <a:r>
              <a:rPr lang="en-US" altLang="zh-CN" sz="2000" dirty="0"/>
              <a:t>like</a:t>
            </a:r>
            <a:r>
              <a:rPr lang="zh-CN" altLang="en-US" sz="2000" dirty="0"/>
              <a:t> </a:t>
            </a:r>
            <a:r>
              <a:rPr lang="en-US" altLang="zh-CN" sz="2000" dirty="0"/>
              <a:t>only</a:t>
            </a:r>
            <a:r>
              <a:rPr lang="zh-CN" altLang="en-US" sz="2000" dirty="0"/>
              <a:t> </a:t>
            </a:r>
            <a:r>
              <a:rPr lang="en-US" altLang="zh-CN" sz="2000" dirty="0"/>
              <a:t>generates</a:t>
            </a:r>
            <a:r>
              <a:rPr lang="zh-CN" altLang="en-US" sz="2000" dirty="0"/>
              <a:t> </a:t>
            </a:r>
            <a:r>
              <a:rPr lang="en-US" altLang="zh-CN" sz="2000" dirty="0"/>
              <a:t>what</a:t>
            </a:r>
            <a:r>
              <a:rPr lang="zh-CN" altLang="en-US" sz="2000" dirty="0"/>
              <a:t> </a:t>
            </a:r>
            <a:r>
              <a:rPr lang="en-US" altLang="zh-CN" sz="2000" dirty="0"/>
              <a:t>have</a:t>
            </a:r>
            <a:r>
              <a:rPr lang="zh-CN" altLang="en-US" sz="2000" dirty="0"/>
              <a:t> </a:t>
            </a:r>
            <a:r>
              <a:rPr lang="en-US" altLang="zh-CN" sz="2000" dirty="0"/>
              <a:t>seen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training</a:t>
            </a:r>
            <a:r>
              <a:rPr lang="zh-CN" altLang="en-US" sz="2000" dirty="0"/>
              <a:t> </a:t>
            </a:r>
            <a:r>
              <a:rPr lang="en-US" altLang="zh-CN" sz="2000" dirty="0"/>
              <a:t>data</a:t>
            </a:r>
          </a:p>
          <a:p>
            <a:pPr lvl="2"/>
            <a:r>
              <a:rPr lang="en-US" altLang="zh-CN" sz="1600" dirty="0"/>
              <a:t>Although</a:t>
            </a:r>
            <a:r>
              <a:rPr lang="zh-CN" altLang="en-US" sz="1600" dirty="0"/>
              <a:t> </a:t>
            </a:r>
            <a:r>
              <a:rPr lang="en-US" altLang="zh-CN" sz="1600" dirty="0"/>
              <a:t>long</a:t>
            </a:r>
            <a:r>
              <a:rPr lang="zh-CN" altLang="en-US" sz="1600" dirty="0"/>
              <a:t> </a:t>
            </a:r>
            <a:r>
              <a:rPr lang="en-US" altLang="zh-CN" sz="1600" dirty="0"/>
              <a:t>and</a:t>
            </a:r>
            <a:r>
              <a:rPr lang="zh-CN" altLang="en-US" sz="1600" dirty="0"/>
              <a:t> </a:t>
            </a:r>
            <a:r>
              <a:rPr lang="en-US" altLang="zh-CN" sz="1600" dirty="0"/>
              <a:t>fluent</a:t>
            </a:r>
          </a:p>
          <a:p>
            <a:pPr lvl="2"/>
            <a:r>
              <a:rPr lang="en-US" altLang="zh-CN" sz="1600" dirty="0"/>
              <a:t>Not</a:t>
            </a:r>
            <a:r>
              <a:rPr lang="zh-CN" altLang="en-US" sz="1600" dirty="0"/>
              <a:t> </a:t>
            </a:r>
            <a:r>
              <a:rPr lang="en-US" altLang="zh-CN" sz="1600" dirty="0"/>
              <a:t>always</a:t>
            </a:r>
            <a:r>
              <a:rPr lang="zh-CN" altLang="en-US" sz="1600" dirty="0"/>
              <a:t> </a:t>
            </a:r>
            <a:r>
              <a:rPr lang="en-US" altLang="zh-CN" sz="1600" dirty="0"/>
              <a:t>logically</a:t>
            </a:r>
            <a:r>
              <a:rPr lang="zh-CN" altLang="en-US" sz="1600" dirty="0"/>
              <a:t> </a:t>
            </a:r>
            <a:r>
              <a:rPr lang="en-US" altLang="zh-CN" sz="1600" dirty="0"/>
              <a:t>correct</a:t>
            </a:r>
          </a:p>
          <a:p>
            <a:pPr lvl="2"/>
            <a:r>
              <a:rPr lang="en-US" altLang="zh-CN" sz="1600" dirty="0"/>
              <a:t>Not</a:t>
            </a:r>
            <a:r>
              <a:rPr lang="zh-CN" altLang="en-US" sz="1600" dirty="0"/>
              <a:t> </a:t>
            </a:r>
            <a:r>
              <a:rPr lang="en-US" altLang="zh-CN" sz="1600" dirty="0"/>
              <a:t>always</a:t>
            </a:r>
            <a:r>
              <a:rPr lang="zh-CN" altLang="en-US" sz="1600" dirty="0"/>
              <a:t> </a:t>
            </a:r>
            <a:r>
              <a:rPr lang="en-US" altLang="zh-CN" sz="1600" dirty="0"/>
              <a:t>as</a:t>
            </a:r>
            <a:r>
              <a:rPr lang="zh-CN" altLang="en-US" sz="1600" dirty="0"/>
              <a:t> </a:t>
            </a:r>
            <a:r>
              <a:rPr lang="en-US" altLang="zh-CN" sz="1600" dirty="0"/>
              <a:t>our</a:t>
            </a:r>
            <a:r>
              <a:rPr lang="zh-CN" altLang="en-US" sz="1600" dirty="0"/>
              <a:t> </a:t>
            </a:r>
            <a:r>
              <a:rPr lang="en-US" altLang="zh-CN" sz="1600" dirty="0"/>
              <a:t>wishes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0A62702-C2A9-DA44-A99E-0A1D06444B2D}"/>
              </a:ext>
            </a:extLst>
          </p:cNvPr>
          <p:cNvSpPr txBox="1"/>
          <p:nvPr/>
        </p:nvSpPr>
        <p:spPr>
          <a:xfrm>
            <a:off x="634613" y="5825831"/>
            <a:ext cx="109160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</a:t>
            </a:r>
            <a:r>
              <a:rPr lang="en-HK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Radford A, Wu J, Child R, et al. Language models are unsupervised multitask learners[J]. </a:t>
            </a:r>
            <a:r>
              <a:rPr lang="en-HK" altLang="zh-CN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OpenAI</a:t>
            </a:r>
            <a:r>
              <a:rPr lang="en-HK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blog, 2019, 1(8): 9.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75666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01BE6A-A0FE-E84D-BB1E-3CF75ED8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85" y="427573"/>
            <a:ext cx="11674549" cy="1325563"/>
          </a:xfrm>
        </p:spPr>
        <p:txBody>
          <a:bodyPr/>
          <a:lstStyle/>
          <a:p>
            <a:r>
              <a:rPr lang="en-HK" altLang="zh-CN" dirty="0"/>
              <a:t>GPT</a:t>
            </a:r>
            <a:r>
              <a:rPr lang="en-US" altLang="zh-CN" dirty="0"/>
              <a:t>-3</a:t>
            </a:r>
            <a:r>
              <a:rPr lang="en-US" altLang="zh-CN" sz="4400" dirty="0"/>
              <a:t>:</a:t>
            </a:r>
            <a:r>
              <a:rPr lang="en-US" altLang="zh-CN" sz="2800" dirty="0"/>
              <a:t> </a:t>
            </a:r>
            <a:r>
              <a:rPr lang="en-HK" altLang="zh-CN" sz="2800" b="0" i="0" u="none" strike="noStrike" dirty="0">
                <a:effectLst/>
                <a:latin typeface="Arial" panose="020B0604020202020204" pitchFamily="34" charset="0"/>
              </a:rPr>
              <a:t>Language models are few-shot learners</a:t>
            </a:r>
            <a:r>
              <a:rPr lang="en-US" altLang="zh-CN" sz="2800" baseline="30000" dirty="0"/>
              <a:t>[1]</a:t>
            </a:r>
            <a:endParaRPr lang="en-US" altLang="zh-CN" sz="4400" baseline="30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32BBD7-76DC-8646-A8AF-E7F0540EF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65" y="1559529"/>
            <a:ext cx="8509795" cy="4351338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/>
              <a:t>Still</a:t>
            </a:r>
            <a:r>
              <a:rPr lang="zh-CN" altLang="en-US" sz="2400" dirty="0"/>
              <a:t> </a:t>
            </a:r>
            <a:r>
              <a:rPr lang="en-US" altLang="zh-CN" sz="2400" dirty="0"/>
              <a:t>pre-training</a:t>
            </a:r>
            <a:r>
              <a:rPr lang="zh-CN" altLang="en-US" sz="2400" dirty="0"/>
              <a:t> </a:t>
            </a:r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Language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Modeling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(see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how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important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LM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is…)</a:t>
            </a:r>
          </a:p>
          <a:p>
            <a:r>
              <a:rPr lang="en-US" altLang="zh-CN" sz="2400" dirty="0"/>
              <a:t>Model</a:t>
            </a:r>
            <a:r>
              <a:rPr lang="zh-CN" altLang="en-US" sz="2400" dirty="0"/>
              <a:t> </a:t>
            </a:r>
            <a:r>
              <a:rPr lang="en-US" altLang="zh-CN" sz="2400" dirty="0"/>
              <a:t>size</a:t>
            </a:r>
            <a:r>
              <a:rPr lang="zh-CN" altLang="en-US" sz="2400" dirty="0"/>
              <a:t> </a:t>
            </a:r>
            <a:r>
              <a:rPr lang="en-US" altLang="zh-CN" sz="2400" dirty="0"/>
              <a:t>became</a:t>
            </a:r>
            <a:r>
              <a:rPr lang="zh-CN" altLang="en-US" sz="2400" dirty="0"/>
              <a:t> </a:t>
            </a:r>
            <a:r>
              <a:rPr lang="en-US" altLang="zh-CN" sz="2400" dirty="0"/>
              <a:t>huge…</a:t>
            </a:r>
          </a:p>
          <a:p>
            <a:pPr lvl="1"/>
            <a:r>
              <a:rPr lang="en-US" altLang="zh-CN" sz="2000" dirty="0"/>
              <a:t>The largest T5 model had 11 billion parameters</a:t>
            </a:r>
          </a:p>
          <a:p>
            <a:pPr lvl="1"/>
            <a:r>
              <a:rPr lang="en-US" altLang="zh-CN" sz="2000" dirty="0"/>
              <a:t>GPT-3 has 175 billion parameters</a:t>
            </a:r>
          </a:p>
          <a:p>
            <a:r>
              <a:rPr lang="en-US" altLang="zh-CN" sz="2400" dirty="0"/>
              <a:t>Some</a:t>
            </a:r>
            <a:r>
              <a:rPr lang="zh-CN" altLang="en-US" sz="2400" dirty="0"/>
              <a:t> </a:t>
            </a:r>
            <a:r>
              <a:rPr lang="en-US" altLang="zh-CN" sz="2400" dirty="0"/>
              <a:t>magic</a:t>
            </a:r>
            <a:r>
              <a:rPr lang="zh-CN" altLang="en-US" sz="2400" dirty="0"/>
              <a:t> </a:t>
            </a:r>
            <a:r>
              <a:rPr lang="en-US" altLang="zh-CN" sz="2400" dirty="0"/>
              <a:t>happened:</a:t>
            </a:r>
            <a:r>
              <a:rPr lang="zh-CN" altLang="en-US" sz="2400" dirty="0"/>
              <a:t> </a:t>
            </a:r>
            <a:r>
              <a:rPr lang="en-US" altLang="zh-CN" sz="2400" dirty="0" err="1"/>
              <a:t>i</a:t>
            </a:r>
            <a:r>
              <a:rPr lang="en-HK" altLang="zh-CN" sz="2400" dirty="0"/>
              <a:t>n-context learning</a:t>
            </a:r>
          </a:p>
          <a:p>
            <a:pPr lvl="1"/>
            <a:r>
              <a:rPr lang="en-US" altLang="zh-CN" sz="1800" dirty="0"/>
              <a:t>When</a:t>
            </a:r>
            <a:r>
              <a:rPr lang="zh-CN" altLang="en-US" sz="1800" dirty="0"/>
              <a:t> </a:t>
            </a:r>
            <a:r>
              <a:rPr lang="en-US" altLang="zh-CN" sz="1800" dirty="0"/>
              <a:t>apply</a:t>
            </a:r>
            <a:r>
              <a:rPr lang="zh-CN" altLang="en-US" sz="1800" dirty="0"/>
              <a:t> </a:t>
            </a:r>
            <a:r>
              <a:rPr lang="en-US" altLang="zh-CN" sz="1800" dirty="0"/>
              <a:t>GPT-3</a:t>
            </a:r>
            <a:r>
              <a:rPr lang="zh-CN" altLang="en-US" sz="1800" dirty="0"/>
              <a:t> </a:t>
            </a:r>
            <a:r>
              <a:rPr lang="en-US" altLang="zh-CN" sz="1800" dirty="0"/>
              <a:t>on</a:t>
            </a:r>
            <a:r>
              <a:rPr lang="zh-CN" altLang="en-US" sz="1800" dirty="0"/>
              <a:t> </a:t>
            </a:r>
            <a:r>
              <a:rPr lang="en-US" altLang="zh-CN" sz="1800" dirty="0"/>
              <a:t>some</a:t>
            </a:r>
            <a:r>
              <a:rPr lang="zh-CN" altLang="en-US" sz="1800" dirty="0"/>
              <a:t> </a:t>
            </a:r>
            <a:r>
              <a:rPr lang="en-US" altLang="zh-CN" sz="1800" dirty="0"/>
              <a:t>specific</a:t>
            </a:r>
            <a:r>
              <a:rPr lang="zh-CN" altLang="en-US" sz="1800" dirty="0"/>
              <a:t> </a:t>
            </a:r>
            <a:r>
              <a:rPr lang="en-US" altLang="zh-CN" sz="1800" dirty="0"/>
              <a:t>tasks,</a:t>
            </a:r>
            <a:r>
              <a:rPr lang="zh-CN" altLang="en-US" sz="1800" dirty="0"/>
              <a:t> </a:t>
            </a:r>
            <a:r>
              <a:rPr lang="en-US" altLang="zh-CN" sz="1800" dirty="0"/>
              <a:t>you</a:t>
            </a:r>
            <a:r>
              <a:rPr lang="zh-CN" altLang="en-US" sz="1800" dirty="0"/>
              <a:t> </a:t>
            </a:r>
            <a:r>
              <a:rPr lang="en-US" altLang="zh-CN" sz="1800" dirty="0"/>
              <a:t>no</a:t>
            </a:r>
            <a:r>
              <a:rPr lang="zh-CN" altLang="en-US" sz="1800" dirty="0"/>
              <a:t> </a:t>
            </a:r>
            <a:r>
              <a:rPr lang="en-US" altLang="zh-CN" sz="1800" dirty="0"/>
              <a:t>longer</a:t>
            </a:r>
            <a:r>
              <a:rPr lang="zh-CN" altLang="en-US" sz="1800" dirty="0"/>
              <a:t> </a:t>
            </a:r>
            <a:r>
              <a:rPr lang="en-US" altLang="zh-CN" sz="1800" dirty="0"/>
              <a:t>need</a:t>
            </a:r>
            <a:r>
              <a:rPr lang="zh-CN" altLang="en-US" sz="1800" dirty="0"/>
              <a:t> </a:t>
            </a:r>
            <a:r>
              <a:rPr lang="en-US" altLang="zh-CN" sz="1800" dirty="0"/>
              <a:t>fine-tuning</a:t>
            </a:r>
            <a:r>
              <a:rPr lang="zh-CN" altLang="en-US" sz="1800" dirty="0"/>
              <a:t> </a:t>
            </a:r>
            <a:r>
              <a:rPr lang="en-US" altLang="zh-CN" sz="1800" dirty="0"/>
              <a:t>(you</a:t>
            </a:r>
            <a:r>
              <a:rPr lang="zh-CN" altLang="en-US" sz="1800" dirty="0"/>
              <a:t> </a:t>
            </a:r>
            <a:r>
              <a:rPr lang="en-US" altLang="zh-CN" sz="1800" dirty="0"/>
              <a:t>are</a:t>
            </a:r>
            <a:r>
              <a:rPr lang="zh-CN" altLang="en-US" sz="1800" dirty="0"/>
              <a:t> </a:t>
            </a:r>
            <a:r>
              <a:rPr lang="en-US" altLang="zh-CN" sz="1800" dirty="0"/>
              <a:t>also</a:t>
            </a:r>
            <a:r>
              <a:rPr lang="zh-CN" altLang="en-US" sz="1800" dirty="0"/>
              <a:t> </a:t>
            </a:r>
            <a:r>
              <a:rPr lang="en-US" altLang="zh-CN" sz="1800" dirty="0"/>
              <a:t>probably</a:t>
            </a:r>
            <a:r>
              <a:rPr lang="zh-CN" altLang="en-US" sz="1800" dirty="0"/>
              <a:t> </a:t>
            </a:r>
            <a:r>
              <a:rPr lang="en-US" altLang="zh-CN" sz="1800" dirty="0"/>
              <a:t>no</a:t>
            </a:r>
            <a:r>
              <a:rPr lang="zh-CN" altLang="en-US" sz="1800" dirty="0"/>
              <a:t> </a:t>
            </a:r>
            <a:r>
              <a:rPr lang="en-US" altLang="zh-CN" sz="1800" dirty="0"/>
              <a:t>longer</a:t>
            </a:r>
            <a:r>
              <a:rPr lang="zh-CN" altLang="en-US" sz="1800" dirty="0"/>
              <a:t> </a:t>
            </a:r>
            <a:r>
              <a:rPr lang="en-US" altLang="zh-CN" sz="1800" dirty="0"/>
              <a:t>able</a:t>
            </a:r>
            <a:r>
              <a:rPr lang="zh-CN" altLang="en-US" sz="1800" dirty="0"/>
              <a:t> </a:t>
            </a:r>
            <a:r>
              <a:rPr lang="en-US" altLang="zh-CN" sz="1800" dirty="0"/>
              <a:t>to…)</a:t>
            </a:r>
          </a:p>
          <a:p>
            <a:pPr lvl="1"/>
            <a:r>
              <a:rPr lang="en-US" altLang="zh-CN" sz="1800" dirty="0"/>
              <a:t>You</a:t>
            </a:r>
            <a:r>
              <a:rPr lang="zh-CN" altLang="en-US" sz="1800" dirty="0"/>
              <a:t> </a:t>
            </a:r>
            <a:r>
              <a:rPr lang="en-US" altLang="zh-CN" sz="1800" dirty="0"/>
              <a:t>just</a:t>
            </a:r>
            <a:r>
              <a:rPr lang="zh-CN" altLang="en-US" sz="1800" dirty="0"/>
              <a:t> </a:t>
            </a:r>
            <a:r>
              <a:rPr lang="en-US" altLang="zh-CN" sz="1800" dirty="0"/>
              <a:t>describe</a:t>
            </a:r>
            <a:r>
              <a:rPr lang="zh-CN" altLang="en-US" sz="1800" dirty="0"/>
              <a:t> </a:t>
            </a:r>
            <a:r>
              <a:rPr lang="en-US" altLang="zh-CN" sz="1800" dirty="0"/>
              <a:t>your</a:t>
            </a:r>
            <a:r>
              <a:rPr lang="zh-CN" altLang="en-US" sz="1800" dirty="0"/>
              <a:t> </a:t>
            </a:r>
            <a:r>
              <a:rPr lang="en-US" altLang="zh-CN" sz="1800" dirty="0"/>
              <a:t>task,</a:t>
            </a:r>
            <a:r>
              <a:rPr lang="zh-CN" altLang="en-US" sz="1800" dirty="0"/>
              <a:t> </a:t>
            </a:r>
            <a:r>
              <a:rPr lang="en-US" altLang="zh-CN" sz="1800" dirty="0"/>
              <a:t>shown</a:t>
            </a:r>
            <a:r>
              <a:rPr lang="zh-CN" altLang="en-US" sz="1800" dirty="0"/>
              <a:t> </a:t>
            </a:r>
            <a:r>
              <a:rPr lang="en-US" altLang="zh-CN" sz="1800" dirty="0"/>
              <a:t>one/several</a:t>
            </a:r>
            <a:r>
              <a:rPr lang="zh-CN" altLang="en-US" sz="1800" dirty="0"/>
              <a:t> </a:t>
            </a:r>
            <a:r>
              <a:rPr lang="en-US" altLang="zh-CN" sz="1800" dirty="0"/>
              <a:t>examples</a:t>
            </a:r>
            <a:r>
              <a:rPr lang="zh-CN" altLang="en-US" sz="1800" dirty="0"/>
              <a:t> </a:t>
            </a:r>
            <a:r>
              <a:rPr lang="en-US" altLang="zh-CN" sz="1800" dirty="0"/>
              <a:t>if</a:t>
            </a:r>
            <a:r>
              <a:rPr lang="zh-CN" altLang="en-US" sz="1800" dirty="0"/>
              <a:t> </a:t>
            </a:r>
            <a:r>
              <a:rPr lang="en-US" altLang="zh-CN" sz="1800" dirty="0"/>
              <a:t>you</a:t>
            </a:r>
            <a:r>
              <a:rPr lang="zh-CN" altLang="en-US" sz="1800" dirty="0"/>
              <a:t> </a:t>
            </a:r>
            <a:r>
              <a:rPr lang="en-US" altLang="zh-CN" sz="1800" dirty="0"/>
              <a:t>like,</a:t>
            </a:r>
            <a:r>
              <a:rPr lang="zh-CN" altLang="en-US" sz="1800" dirty="0"/>
              <a:t> </a:t>
            </a:r>
            <a:r>
              <a:rPr lang="en-US" altLang="zh-CN" sz="1800" dirty="0"/>
              <a:t>model</a:t>
            </a:r>
            <a:r>
              <a:rPr lang="zh-CN" altLang="en-US" sz="1800" dirty="0"/>
              <a:t> </a:t>
            </a:r>
            <a:r>
              <a:rPr lang="en-US" altLang="zh-CN" sz="1800" dirty="0"/>
              <a:t>can</a:t>
            </a:r>
            <a:r>
              <a:rPr lang="zh-CN" altLang="en-US" sz="1800" dirty="0"/>
              <a:t> </a:t>
            </a:r>
            <a:r>
              <a:rPr lang="en-US" altLang="zh-CN" sz="1800" dirty="0"/>
              <a:t>conduct</a:t>
            </a:r>
            <a:r>
              <a:rPr lang="zh-CN" altLang="en-US" sz="1800" dirty="0"/>
              <a:t> </a:t>
            </a:r>
            <a:r>
              <a:rPr lang="en-US" altLang="zh-CN" sz="1800" dirty="0"/>
              <a:t>your</a:t>
            </a:r>
            <a:r>
              <a:rPr lang="zh-CN" altLang="en-US" sz="1800" dirty="0"/>
              <a:t> </a:t>
            </a:r>
            <a:r>
              <a:rPr lang="en-US" altLang="zh-CN" sz="1800" dirty="0"/>
              <a:t>tasks,</a:t>
            </a:r>
            <a:r>
              <a:rPr lang="zh-CN" altLang="en-US" sz="1800" dirty="0"/>
              <a:t> </a:t>
            </a:r>
            <a:r>
              <a:rPr lang="en-US" altLang="zh-CN" sz="1800" b="1" dirty="0"/>
              <a:t>without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changing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any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model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parameters</a:t>
            </a:r>
          </a:p>
          <a:p>
            <a:pPr lvl="1"/>
            <a:endParaRPr lang="en-US" altLang="zh-CN" sz="1800" b="1" dirty="0"/>
          </a:p>
          <a:p>
            <a:pPr lvl="1"/>
            <a:r>
              <a:rPr lang="en-US" altLang="zh-CN" sz="1800" b="1" dirty="0" err="1"/>
              <a:t>OpenAI</a:t>
            </a:r>
            <a:r>
              <a:rPr lang="zh-CN" altLang="en-US" sz="1800" b="1" dirty="0"/>
              <a:t> </a:t>
            </a:r>
            <a:r>
              <a:rPr lang="en-US" altLang="zh-CN" sz="1800" b="1" dirty="0">
                <a:sym typeface="Wingdings" pitchFamily="2" charset="2"/>
              </a:rPr>
              <a:t></a:t>
            </a:r>
            <a:r>
              <a:rPr lang="zh-CN" altLang="en-US" sz="1800" b="1" dirty="0">
                <a:sym typeface="Wingdings" pitchFamily="2" charset="2"/>
              </a:rPr>
              <a:t> </a:t>
            </a:r>
            <a:r>
              <a:rPr lang="en-US" altLang="zh-CN" sz="1800" b="1" dirty="0" err="1">
                <a:sym typeface="Wingdings" pitchFamily="2" charset="2"/>
              </a:rPr>
              <a:t>CloseAI</a:t>
            </a:r>
            <a:r>
              <a:rPr lang="en-US" altLang="zh-CN" sz="1800" b="1" dirty="0">
                <a:sym typeface="Wingdings" pitchFamily="2" charset="2"/>
              </a:rPr>
              <a:t>,</a:t>
            </a:r>
            <a:r>
              <a:rPr lang="zh-CN" altLang="en-US" sz="1800" b="1" dirty="0">
                <a:sym typeface="Wingdings" pitchFamily="2" charset="2"/>
              </a:rPr>
              <a:t> </a:t>
            </a:r>
            <a:r>
              <a:rPr lang="en-US" altLang="zh-CN" sz="1800" dirty="0">
                <a:sym typeface="Wingdings" pitchFamily="2" charset="2"/>
              </a:rPr>
              <a:t>GPT-3</a:t>
            </a:r>
            <a:r>
              <a:rPr lang="zh-CN" altLang="en-US" sz="1800" dirty="0">
                <a:sym typeface="Wingdings" pitchFamily="2" charset="2"/>
              </a:rPr>
              <a:t> </a:t>
            </a:r>
            <a:r>
              <a:rPr lang="en-US" altLang="zh-CN" sz="1800" dirty="0">
                <a:sym typeface="Wingdings" pitchFamily="2" charset="2"/>
              </a:rPr>
              <a:t>and</a:t>
            </a:r>
            <a:r>
              <a:rPr lang="zh-CN" altLang="en-US" sz="1800" dirty="0">
                <a:sym typeface="Wingdings" pitchFamily="2" charset="2"/>
              </a:rPr>
              <a:t> </a:t>
            </a:r>
            <a:r>
              <a:rPr lang="en-US" altLang="zh-CN" sz="1800" dirty="0">
                <a:sym typeface="Wingdings" pitchFamily="2" charset="2"/>
              </a:rPr>
              <a:t>models</a:t>
            </a:r>
            <a:r>
              <a:rPr lang="zh-CN" altLang="en-US" sz="1800" dirty="0">
                <a:sym typeface="Wingdings" pitchFamily="2" charset="2"/>
              </a:rPr>
              <a:t> </a:t>
            </a:r>
            <a:r>
              <a:rPr lang="en-US" altLang="zh-CN" sz="1800" dirty="0">
                <a:sym typeface="Wingdings" pitchFamily="2" charset="2"/>
              </a:rPr>
              <a:t>afterwards</a:t>
            </a:r>
            <a:r>
              <a:rPr lang="zh-CN" altLang="en-US" sz="1800" dirty="0">
                <a:sym typeface="Wingdings" pitchFamily="2" charset="2"/>
              </a:rPr>
              <a:t> </a:t>
            </a:r>
            <a:r>
              <a:rPr lang="en-US" altLang="zh-CN" sz="1800" dirty="0">
                <a:sym typeface="Wingdings" pitchFamily="2" charset="2"/>
              </a:rPr>
              <a:t>are</a:t>
            </a:r>
            <a:r>
              <a:rPr lang="zh-CN" altLang="en-US" sz="1800" dirty="0">
                <a:sym typeface="Wingdings" pitchFamily="2" charset="2"/>
              </a:rPr>
              <a:t> </a:t>
            </a:r>
            <a:r>
              <a:rPr lang="en-US" altLang="zh-CN" sz="1800" dirty="0">
                <a:sym typeface="Wingdings" pitchFamily="2" charset="2"/>
              </a:rPr>
              <a:t>no</a:t>
            </a:r>
            <a:r>
              <a:rPr lang="zh-CN" altLang="en-US" sz="1800" dirty="0">
                <a:sym typeface="Wingdings" pitchFamily="2" charset="2"/>
              </a:rPr>
              <a:t> </a:t>
            </a:r>
            <a:r>
              <a:rPr lang="en-US" altLang="zh-CN" sz="1800" dirty="0">
                <a:sym typeface="Wingdings" pitchFamily="2" charset="2"/>
              </a:rPr>
              <a:t>longer</a:t>
            </a:r>
            <a:r>
              <a:rPr lang="zh-CN" altLang="en-US" sz="1800" dirty="0">
                <a:sym typeface="Wingdings" pitchFamily="2" charset="2"/>
              </a:rPr>
              <a:t> </a:t>
            </a:r>
            <a:r>
              <a:rPr lang="en-US" altLang="zh-CN" sz="1800" dirty="0">
                <a:sym typeface="Wingdings" pitchFamily="2" charset="2"/>
              </a:rPr>
              <a:t>open-sourced</a:t>
            </a:r>
            <a:endParaRPr lang="en-US" altLang="zh-CN" sz="18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0A62702-C2A9-DA44-A99E-0A1D06444B2D}"/>
              </a:ext>
            </a:extLst>
          </p:cNvPr>
          <p:cNvSpPr txBox="1"/>
          <p:nvPr/>
        </p:nvSpPr>
        <p:spPr>
          <a:xfrm>
            <a:off x="444998" y="5680683"/>
            <a:ext cx="112953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</a:t>
            </a:r>
            <a:r>
              <a:rPr lang="en-HK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Brown T, Mann B, Ryder N, et al. Language models are few-shot learners[J]. Advances in neural information processing systems, 2020, 33: 1877-1901.</a:t>
            </a:r>
            <a:endParaRPr lang="zh-CN" altLang="en-US" sz="14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A2B7183-2BE7-8D49-8C93-97A53F142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943" y="1637304"/>
            <a:ext cx="2062513" cy="385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82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01BE6A-A0FE-E84D-BB1E-3CF75ED8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85" y="427573"/>
            <a:ext cx="11674549" cy="1325563"/>
          </a:xfrm>
        </p:spPr>
        <p:txBody>
          <a:bodyPr/>
          <a:lstStyle/>
          <a:p>
            <a:r>
              <a:rPr lang="en-US" altLang="zh-CN" dirty="0"/>
              <a:t>Models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larger,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endParaRPr lang="en-US" altLang="zh-CN" sz="4400" baseline="30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9345D06-A96C-B046-8075-DD11B1A1D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8" y="2105369"/>
            <a:ext cx="5543893" cy="31381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6B40E6-F219-334C-82E5-94A827CD1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833" y="2489888"/>
            <a:ext cx="5670101" cy="236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61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01BE6A-A0FE-E84D-BB1E-3CF75ED8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85" y="427573"/>
            <a:ext cx="11674549" cy="1325563"/>
          </a:xfrm>
        </p:spPr>
        <p:txBody>
          <a:bodyPr/>
          <a:lstStyle/>
          <a:p>
            <a:r>
              <a:rPr lang="en-US" altLang="zh-CN" dirty="0"/>
              <a:t>Models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larger,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endParaRPr lang="en-US" altLang="zh-CN" sz="4400" baseline="300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9E41449-CC0C-8D47-AAB3-E30F00087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10" y="1753136"/>
            <a:ext cx="11674549" cy="433932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so</a:t>
            </a:r>
            <a:r>
              <a:rPr lang="zh-CN" altLang="en-US" sz="2400" dirty="0"/>
              <a:t> </a:t>
            </a:r>
            <a:r>
              <a:rPr lang="en-US" altLang="zh-CN" sz="2400" dirty="0"/>
              <a:t>much</a:t>
            </a:r>
            <a:r>
              <a:rPr lang="zh-CN" altLang="en-US" sz="2400" dirty="0"/>
              <a:t> </a:t>
            </a:r>
            <a:r>
              <a:rPr lang="en-US" altLang="zh-CN" sz="2400" dirty="0"/>
              <a:t>resource</a:t>
            </a:r>
            <a:r>
              <a:rPr lang="zh-CN" altLang="en-US" sz="2400" dirty="0"/>
              <a:t> </a:t>
            </a:r>
            <a:r>
              <a:rPr lang="en-US" altLang="zh-CN" sz="2400" dirty="0"/>
              <a:t>cost,</a:t>
            </a:r>
            <a:r>
              <a:rPr lang="zh-CN" altLang="en-US" sz="2400" dirty="0"/>
              <a:t> </a:t>
            </a:r>
            <a:r>
              <a:rPr lang="en-US" altLang="zh-CN" sz="2400" dirty="0"/>
              <a:t>how</a:t>
            </a:r>
            <a:r>
              <a:rPr lang="zh-CN" altLang="en-US" sz="2400" dirty="0"/>
              <a:t> </a:t>
            </a:r>
            <a:r>
              <a:rPr lang="en-US" altLang="zh-CN" sz="2400" dirty="0"/>
              <a:t>can</a:t>
            </a:r>
            <a:r>
              <a:rPr lang="zh-CN" altLang="en-US" sz="2400" dirty="0"/>
              <a:t> </a:t>
            </a:r>
            <a:r>
              <a:rPr lang="en-US" altLang="zh-CN" sz="2400" dirty="0"/>
              <a:t>we</a:t>
            </a:r>
            <a:r>
              <a:rPr lang="zh-CN" altLang="en-US" sz="2400" dirty="0"/>
              <a:t> </a:t>
            </a:r>
            <a:r>
              <a:rPr lang="en-US" altLang="zh-CN" sz="2400" dirty="0"/>
              <a:t>apply</a:t>
            </a:r>
            <a:r>
              <a:rPr lang="zh-CN" altLang="en-US" sz="2400" dirty="0"/>
              <a:t> </a:t>
            </a:r>
            <a:r>
              <a:rPr lang="en-US" altLang="zh-CN" sz="2400" dirty="0"/>
              <a:t>pre-trained</a:t>
            </a:r>
            <a:r>
              <a:rPr lang="zh-CN" altLang="en-US" sz="2400" dirty="0"/>
              <a:t> </a:t>
            </a:r>
            <a:r>
              <a:rPr lang="en-US" altLang="zh-CN" sz="2400" dirty="0"/>
              <a:t>large</a:t>
            </a:r>
            <a:r>
              <a:rPr lang="zh-CN" altLang="en-US" sz="2400" dirty="0"/>
              <a:t> </a:t>
            </a:r>
            <a:r>
              <a:rPr lang="en-US" altLang="zh-CN" sz="2400" dirty="0"/>
              <a:t>language</a:t>
            </a:r>
            <a:r>
              <a:rPr lang="zh-CN" altLang="en-US" sz="2400" dirty="0"/>
              <a:t> </a:t>
            </a:r>
            <a:r>
              <a:rPr lang="en-US" altLang="zh-CN" sz="2400" dirty="0"/>
              <a:t>models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really</a:t>
            </a:r>
            <a:r>
              <a:rPr lang="zh-CN" altLang="en-US" sz="2400" dirty="0"/>
              <a:t> </a:t>
            </a:r>
            <a:r>
              <a:rPr lang="en-US" altLang="zh-CN" sz="2400" dirty="0"/>
              <a:t>help</a:t>
            </a:r>
            <a:r>
              <a:rPr lang="zh-CN" altLang="en-US" sz="2400" dirty="0"/>
              <a:t> </a:t>
            </a:r>
            <a:r>
              <a:rPr lang="en-US" altLang="zh-CN" sz="2400" dirty="0"/>
              <a:t>us,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listening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us,</a:t>
            </a:r>
            <a:r>
              <a:rPr lang="zh-CN" altLang="en-US" sz="2400" dirty="0"/>
              <a:t> </a:t>
            </a:r>
            <a:r>
              <a:rPr lang="en-US" altLang="zh-CN" sz="2400" dirty="0"/>
              <a:t>following</a:t>
            </a:r>
            <a:r>
              <a:rPr lang="zh-CN" altLang="en-US" sz="2400" dirty="0"/>
              <a:t> </a:t>
            </a:r>
            <a:r>
              <a:rPr lang="en-US" altLang="zh-CN" sz="2400" dirty="0"/>
              <a:t>our</a:t>
            </a:r>
            <a:r>
              <a:rPr lang="zh-CN" altLang="en-US" sz="2400" dirty="0"/>
              <a:t> </a:t>
            </a:r>
            <a:r>
              <a:rPr lang="en-US" altLang="zh-CN" sz="2400" dirty="0"/>
              <a:t>instruction,</a:t>
            </a:r>
            <a:r>
              <a:rPr lang="zh-CN" altLang="en-US" sz="2400" dirty="0"/>
              <a:t> </a:t>
            </a:r>
            <a:r>
              <a:rPr lang="en-US" altLang="zh-CN" sz="2400" dirty="0"/>
              <a:t>giving</a:t>
            </a:r>
            <a:r>
              <a:rPr lang="zh-CN" altLang="en-US" sz="2400" dirty="0"/>
              <a:t> </a:t>
            </a:r>
            <a:r>
              <a:rPr lang="en-US" altLang="zh-CN" sz="2400" dirty="0"/>
              <a:t>us</a:t>
            </a:r>
            <a:r>
              <a:rPr lang="zh-CN" altLang="en-US" sz="2400" dirty="0"/>
              <a:t> </a:t>
            </a:r>
            <a:r>
              <a:rPr lang="en-US" altLang="zh-CN" sz="2400" dirty="0"/>
              <a:t>what</a:t>
            </a:r>
            <a:r>
              <a:rPr lang="zh-CN" altLang="en-US" sz="2400" dirty="0"/>
              <a:t> </a:t>
            </a:r>
            <a:r>
              <a:rPr lang="en-US" altLang="zh-CN" sz="2400" dirty="0"/>
              <a:t>we</a:t>
            </a:r>
            <a:r>
              <a:rPr lang="zh-CN" altLang="en-US" sz="2400" dirty="0"/>
              <a:t> </a:t>
            </a:r>
            <a:r>
              <a:rPr lang="en-US" altLang="zh-CN" sz="2400" dirty="0"/>
              <a:t>want…</a:t>
            </a:r>
          </a:p>
          <a:p>
            <a:r>
              <a:rPr lang="en-US" altLang="zh-CN" sz="2400" dirty="0"/>
              <a:t>Some</a:t>
            </a:r>
            <a:r>
              <a:rPr lang="zh-CN" altLang="en-US" sz="2400" dirty="0"/>
              <a:t> </a:t>
            </a:r>
            <a:r>
              <a:rPr lang="en-US" altLang="zh-CN" sz="2400" dirty="0"/>
              <a:t>said:</a:t>
            </a:r>
            <a:r>
              <a:rPr lang="zh-CN" altLang="en-US" sz="2400" dirty="0"/>
              <a:t>  </a:t>
            </a:r>
            <a:endParaRPr lang="en-US" altLang="zh-CN" sz="2400" dirty="0"/>
          </a:p>
          <a:p>
            <a:pPr lvl="1"/>
            <a:r>
              <a:rPr lang="en-US" altLang="zh-CN" sz="2000" dirty="0"/>
              <a:t>Model</a:t>
            </a:r>
            <a:r>
              <a:rPr lang="zh-CN" altLang="en-US" sz="2000" dirty="0"/>
              <a:t> </a:t>
            </a:r>
            <a:r>
              <a:rPr lang="en-US" altLang="zh-CN" sz="2000" dirty="0"/>
              <a:t>become</a:t>
            </a:r>
            <a:r>
              <a:rPr lang="zh-CN" altLang="en-US" sz="2000" dirty="0"/>
              <a:t> </a:t>
            </a:r>
            <a:r>
              <a:rPr lang="en-US" altLang="zh-CN" sz="2000" dirty="0"/>
              <a:t>larger,</a:t>
            </a:r>
            <a:r>
              <a:rPr lang="zh-CN" altLang="en-US" sz="2000" dirty="0"/>
              <a:t> </a:t>
            </a:r>
            <a:r>
              <a:rPr lang="en-US" altLang="zh-CN" sz="2000" dirty="0"/>
              <a:t>it’s</a:t>
            </a:r>
            <a:r>
              <a:rPr lang="zh-CN" altLang="en-US" sz="2000" dirty="0"/>
              <a:t> </a:t>
            </a:r>
            <a:r>
              <a:rPr lang="en-US" altLang="zh-CN" sz="2000" dirty="0"/>
              <a:t>impractical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fine-tuning</a:t>
            </a:r>
            <a:r>
              <a:rPr lang="zh-CN" altLang="en-US" sz="2000" dirty="0"/>
              <a:t> </a:t>
            </a:r>
            <a:r>
              <a:rPr lang="en-US" altLang="zh-CN" sz="2000" dirty="0"/>
              <a:t>models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specific</a:t>
            </a:r>
            <a:r>
              <a:rPr lang="zh-CN" altLang="en-US" sz="2000" dirty="0"/>
              <a:t> </a:t>
            </a:r>
            <a:r>
              <a:rPr lang="en-US" altLang="zh-CN" sz="2000" dirty="0"/>
              <a:t>tasks,</a:t>
            </a:r>
            <a:r>
              <a:rPr lang="zh-CN" altLang="en-US" sz="2000" dirty="0"/>
              <a:t> </a:t>
            </a:r>
            <a:r>
              <a:rPr lang="en-US" altLang="zh-CN" sz="2000" dirty="0"/>
              <a:t>no</a:t>
            </a:r>
            <a:r>
              <a:rPr lang="zh-CN" altLang="en-US" sz="2000" dirty="0"/>
              <a:t> </a:t>
            </a:r>
            <a:r>
              <a:rPr lang="en-US" altLang="zh-CN" sz="2000" dirty="0"/>
              <a:t>computation</a:t>
            </a:r>
            <a:r>
              <a:rPr lang="zh-CN" altLang="en-US" sz="2000" dirty="0"/>
              <a:t> </a:t>
            </a:r>
            <a:r>
              <a:rPr lang="en-US" altLang="zh-CN" sz="2000" dirty="0"/>
              <a:t>resource</a:t>
            </a:r>
          </a:p>
          <a:p>
            <a:pPr lvl="1"/>
            <a:r>
              <a:rPr lang="en-US" altLang="zh-CN" sz="2000" dirty="0"/>
              <a:t>GPT-3</a:t>
            </a:r>
            <a:r>
              <a:rPr lang="zh-CN" altLang="en-US" sz="2000" dirty="0"/>
              <a:t> </a:t>
            </a:r>
            <a:r>
              <a:rPr lang="en-US" altLang="zh-CN" sz="2000" dirty="0"/>
              <a:t>has</a:t>
            </a:r>
            <a:r>
              <a:rPr lang="zh-CN" altLang="en-US" sz="2000" dirty="0"/>
              <a:t> </a:t>
            </a:r>
            <a:r>
              <a:rPr lang="en-US" altLang="zh-CN" sz="2000" dirty="0"/>
              <a:t>learnt</a:t>
            </a:r>
            <a:r>
              <a:rPr lang="zh-CN" altLang="en-US" sz="2000" dirty="0"/>
              <a:t> </a:t>
            </a:r>
            <a:r>
              <a:rPr lang="en-US" altLang="zh-CN" sz="2000" dirty="0"/>
              <a:t>everything,</a:t>
            </a:r>
            <a:r>
              <a:rPr lang="zh-CN" altLang="en-US" sz="2000" dirty="0"/>
              <a:t> </a:t>
            </a:r>
            <a:r>
              <a:rPr lang="en-US" altLang="zh-CN" sz="2000" dirty="0"/>
              <a:t>we</a:t>
            </a:r>
            <a:r>
              <a:rPr lang="zh-CN" altLang="en-US" sz="2000" dirty="0"/>
              <a:t> </a:t>
            </a:r>
            <a:r>
              <a:rPr lang="en-US" altLang="zh-CN" sz="2000" dirty="0"/>
              <a:t>just</a:t>
            </a:r>
            <a:r>
              <a:rPr lang="zh-CN" altLang="en-US" sz="2000" dirty="0"/>
              <a:t> </a:t>
            </a:r>
            <a:r>
              <a:rPr lang="en-US" altLang="zh-CN" sz="2000" dirty="0"/>
              <a:t>learn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induce</a:t>
            </a:r>
            <a:r>
              <a:rPr lang="zh-CN" altLang="en-US" sz="2000" dirty="0"/>
              <a:t> </a:t>
            </a:r>
            <a:r>
              <a:rPr lang="en-US" altLang="zh-CN" sz="2000" dirty="0"/>
              <a:t>its</a:t>
            </a:r>
            <a:r>
              <a:rPr lang="zh-CN" altLang="en-US" sz="2000" dirty="0"/>
              <a:t> </a:t>
            </a:r>
            <a:r>
              <a:rPr lang="en-US" altLang="zh-CN" sz="2000" dirty="0"/>
              <a:t>knowledge</a:t>
            </a:r>
            <a:r>
              <a:rPr lang="zh-CN" altLang="en-US" sz="2000" dirty="0"/>
              <a:t> </a:t>
            </a:r>
            <a:r>
              <a:rPr lang="en-US" altLang="zh-CN" sz="2000" dirty="0"/>
              <a:t>contains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our</a:t>
            </a:r>
            <a:r>
              <a:rPr lang="zh-CN" altLang="en-US" sz="2000" dirty="0"/>
              <a:t> </a:t>
            </a:r>
            <a:r>
              <a:rPr lang="en-US" altLang="zh-CN" sz="2000" dirty="0"/>
              <a:t>need</a:t>
            </a:r>
          </a:p>
          <a:p>
            <a:r>
              <a:rPr lang="en-US" altLang="zh-CN" sz="2400" dirty="0"/>
              <a:t>Others</a:t>
            </a:r>
            <a:r>
              <a:rPr lang="zh-CN" altLang="en-US" sz="2400" dirty="0"/>
              <a:t> </a:t>
            </a:r>
            <a:r>
              <a:rPr lang="en-US" altLang="zh-CN" sz="2400" dirty="0"/>
              <a:t>said:</a:t>
            </a:r>
          </a:p>
          <a:p>
            <a:pPr lvl="1"/>
            <a:r>
              <a:rPr lang="en-US" altLang="zh-CN" sz="2000" dirty="0"/>
              <a:t>We</a:t>
            </a:r>
            <a:r>
              <a:rPr lang="zh-CN" altLang="en-US" sz="2000" dirty="0"/>
              <a:t> </a:t>
            </a:r>
            <a:r>
              <a:rPr lang="en-US" altLang="zh-CN" sz="2000" dirty="0"/>
              <a:t>still</a:t>
            </a:r>
            <a:r>
              <a:rPr lang="zh-CN" altLang="en-US" sz="2000" dirty="0"/>
              <a:t> </a:t>
            </a:r>
            <a:r>
              <a:rPr lang="en-US" altLang="zh-CN" sz="2000" dirty="0"/>
              <a:t>need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teach</a:t>
            </a:r>
            <a:r>
              <a:rPr lang="zh-CN" altLang="en-US" sz="2000" dirty="0"/>
              <a:t> </a:t>
            </a:r>
            <a:r>
              <a:rPr lang="en-US" altLang="zh-CN" sz="2000" dirty="0"/>
              <a:t>model</a:t>
            </a:r>
            <a:r>
              <a:rPr lang="zh-CN" altLang="en-US" sz="2000" dirty="0"/>
              <a:t> </a:t>
            </a:r>
            <a:r>
              <a:rPr lang="en-US" altLang="zh-CN" sz="2000" dirty="0"/>
              <a:t>teach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learn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follow</a:t>
            </a:r>
            <a:r>
              <a:rPr lang="zh-CN" altLang="en-US" sz="2000" dirty="0"/>
              <a:t> </a:t>
            </a:r>
            <a:r>
              <a:rPr lang="en-US" altLang="zh-CN" sz="2000" dirty="0"/>
              <a:t>our</a:t>
            </a:r>
            <a:r>
              <a:rPr lang="zh-CN" altLang="en-US" sz="2000" dirty="0"/>
              <a:t> </a:t>
            </a:r>
            <a:r>
              <a:rPr lang="en-US" altLang="zh-CN" sz="2000" dirty="0"/>
              <a:t>instructions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2BB7F8E-A489-8941-A707-1181362BDF7E}"/>
              </a:ext>
            </a:extLst>
          </p:cNvPr>
          <p:cNvSpPr txBox="1"/>
          <p:nvPr/>
        </p:nvSpPr>
        <p:spPr>
          <a:xfrm>
            <a:off x="3345033" y="5453158"/>
            <a:ext cx="534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  <a:latin typeface="Helvetica" pitchFamily="2" charset="0"/>
              </a:rPr>
              <a:t>Prompting</a:t>
            </a:r>
            <a:r>
              <a:rPr kumimoji="1" lang="zh-CN" altLang="en-US" sz="2400" dirty="0">
                <a:latin typeface="Helvetica" pitchFamily="2" charset="0"/>
              </a:rPr>
              <a:t> </a:t>
            </a:r>
            <a:r>
              <a:rPr kumimoji="1" lang="en-US" altLang="zh-CN" sz="2400" dirty="0">
                <a:latin typeface="Helvetica" pitchFamily="2" charset="0"/>
              </a:rPr>
              <a:t>V.S.</a:t>
            </a:r>
            <a:r>
              <a:rPr kumimoji="1" lang="zh-CN" altLang="en-US" sz="2400" dirty="0">
                <a:latin typeface="Helvetica" pitchFamily="2" charset="0"/>
              </a:rPr>
              <a:t> </a:t>
            </a:r>
            <a:r>
              <a:rPr kumimoji="1" lang="en-US" altLang="zh-CN" sz="2400" dirty="0">
                <a:solidFill>
                  <a:srgbClr val="0070C0"/>
                </a:solidFill>
                <a:latin typeface="Helvetica" pitchFamily="2" charset="0"/>
              </a:rPr>
              <a:t>Instructive</a:t>
            </a:r>
            <a:r>
              <a:rPr kumimoji="1" lang="zh-CN" altLang="en-US" sz="2400" dirty="0">
                <a:solidFill>
                  <a:srgbClr val="0070C0"/>
                </a:solidFill>
                <a:latin typeface="Helvetica" pitchFamily="2" charset="0"/>
              </a:rPr>
              <a:t> </a:t>
            </a:r>
            <a:r>
              <a:rPr kumimoji="1" lang="en-US" altLang="zh-CN" sz="2400" dirty="0">
                <a:solidFill>
                  <a:srgbClr val="0070C0"/>
                </a:solidFill>
                <a:latin typeface="Helvetica" pitchFamily="2" charset="0"/>
              </a:rPr>
              <a:t>Fine-tuning</a:t>
            </a:r>
            <a:endParaRPr kumimoji="1" lang="zh-CN" altLang="en-US" sz="2400" dirty="0">
              <a:solidFill>
                <a:srgbClr val="0070C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53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01BE6A-A0FE-E84D-BB1E-3CF75ED8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33" y="438797"/>
            <a:ext cx="11929934" cy="1325563"/>
          </a:xfrm>
        </p:spPr>
        <p:txBody>
          <a:bodyPr/>
          <a:lstStyle/>
          <a:p>
            <a:r>
              <a:rPr lang="en-US" altLang="zh-CN" dirty="0"/>
              <a:t>Prompting</a:t>
            </a:r>
            <a:r>
              <a:rPr lang="zh-CN" altLang="en-US" dirty="0"/>
              <a:t> </a:t>
            </a:r>
            <a:r>
              <a:rPr lang="en-US" altLang="zh-CN" dirty="0"/>
              <a:t>(Prompt</a:t>
            </a:r>
            <a:r>
              <a:rPr lang="zh-CN" altLang="en-US" dirty="0"/>
              <a:t> </a:t>
            </a:r>
            <a:r>
              <a:rPr lang="en-US" altLang="zh-CN" dirty="0"/>
              <a:t>Engineering)</a:t>
            </a:r>
            <a:endParaRPr lang="en-US" altLang="zh-CN" sz="4400" baseline="300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9E41449-CC0C-8D47-AAB3-E30F00087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25" y="1764360"/>
            <a:ext cx="11802242" cy="425366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Unify downstream tasks into pre-training tasks by using specific manual-designed</a:t>
            </a:r>
            <a:r>
              <a:rPr lang="zh-CN" altLang="en-US" sz="2400" dirty="0"/>
              <a:t> </a:t>
            </a:r>
            <a:r>
              <a:rPr lang="en-US" altLang="zh-CN" sz="2400" dirty="0"/>
              <a:t>prompting</a:t>
            </a:r>
            <a:r>
              <a:rPr lang="zh-CN" altLang="en-US" sz="2400" dirty="0"/>
              <a:t> </a:t>
            </a:r>
            <a:r>
              <a:rPr lang="en-US" altLang="zh-CN" sz="2400" dirty="0"/>
              <a:t>templates</a:t>
            </a:r>
          </a:p>
          <a:p>
            <a:pPr lvl="1"/>
            <a:r>
              <a:rPr lang="en-US" altLang="zh-CN" sz="2000" dirty="0"/>
              <a:t>Fix</a:t>
            </a:r>
            <a:r>
              <a:rPr lang="zh-CN" altLang="en-US" sz="2000" dirty="0"/>
              <a:t> </a:t>
            </a:r>
            <a:r>
              <a:rPr lang="en-US" altLang="zh-CN" sz="2000" dirty="0"/>
              <a:t>model</a:t>
            </a:r>
            <a:r>
              <a:rPr lang="zh-CN" altLang="en-US" sz="2000" dirty="0"/>
              <a:t> </a:t>
            </a:r>
            <a:r>
              <a:rPr lang="en-US" altLang="zh-CN" sz="2000" dirty="0"/>
              <a:t>parameters,</a:t>
            </a:r>
            <a:r>
              <a:rPr lang="zh-CN" altLang="en-US" sz="2000" dirty="0"/>
              <a:t> </a:t>
            </a:r>
            <a:r>
              <a:rPr lang="en-US" altLang="zh-CN" sz="2000" dirty="0"/>
              <a:t>search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prompts</a:t>
            </a:r>
            <a:r>
              <a:rPr lang="zh-CN" altLang="en-US" sz="2000" dirty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dirty="0"/>
              <a:t>best</a:t>
            </a:r>
            <a:r>
              <a:rPr lang="zh-CN" altLang="en-US" sz="2000" dirty="0"/>
              <a:t> </a:t>
            </a:r>
            <a:r>
              <a:rPr lang="en-US" altLang="zh-CN" sz="2000" dirty="0"/>
              <a:t>performance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28CDA60-5735-E746-B4A0-88D9C1958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449"/>
            <a:ext cx="6559864" cy="251982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EE03597-CB26-874F-95CA-C26122F4E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602" y="2994449"/>
            <a:ext cx="5039640" cy="251982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3BFA94C-304A-5F4D-A9EC-2982DDD631ED}"/>
              </a:ext>
            </a:extLst>
          </p:cNvPr>
          <p:cNvSpPr txBox="1"/>
          <p:nvPr/>
        </p:nvSpPr>
        <p:spPr>
          <a:xfrm>
            <a:off x="587499" y="5627649"/>
            <a:ext cx="111446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hlinkClick r:id="rId5"/>
              </a:rPr>
              <a:t>https://link.zhihu.com/?target=https%3A//www.bilibili.com/video/BV1Sf4y1g7ra%3Ffrom%3Dsearch%26seid%3D12417442891380693418%26spm_id_from%3D333.337.0.0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7561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01BE6A-A0FE-E84D-BB1E-3CF75ED8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33" y="438797"/>
            <a:ext cx="11929934" cy="1325563"/>
          </a:xfrm>
        </p:spPr>
        <p:txBody>
          <a:bodyPr/>
          <a:lstStyle/>
          <a:p>
            <a:r>
              <a:rPr lang="en-US" altLang="zh-CN" dirty="0"/>
              <a:t>Chain-of-thought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CoT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Prompting</a:t>
            </a:r>
            <a:endParaRPr lang="en-US" altLang="zh-CN" sz="4400" baseline="30000" dirty="0"/>
          </a:p>
        </p:txBody>
      </p:sp>
      <p:pic>
        <p:nvPicPr>
          <p:cNvPr id="2" name="内容占位符 1">
            <a:extLst>
              <a:ext uri="{FF2B5EF4-FFF2-40B4-BE49-F238E27FC236}">
                <a16:creationId xmlns:a16="http://schemas.microsoft.com/office/drawing/2014/main" id="{3CFCDE7B-BDBD-AC43-9345-E8A1A9104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55410" y="2474167"/>
            <a:ext cx="5750827" cy="279084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489C5F-6784-1646-A301-164C40FFA1E1}"/>
              </a:ext>
            </a:extLst>
          </p:cNvPr>
          <p:cNvSpPr txBox="1">
            <a:spLocks/>
          </p:cNvSpPr>
          <p:nvPr/>
        </p:nvSpPr>
        <p:spPr>
          <a:xfrm>
            <a:off x="258725" y="1764360"/>
            <a:ext cx="11802242" cy="4253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Investigating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reasoning</a:t>
            </a:r>
            <a:r>
              <a:rPr lang="zh-CN" altLang="en-US" sz="2400" dirty="0"/>
              <a:t> </a:t>
            </a:r>
            <a:r>
              <a:rPr lang="en-US" altLang="zh-CN" sz="2400" dirty="0"/>
              <a:t>ability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LLMs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E2C69D9-EAE6-384A-BC10-299CCC786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702" y="2278937"/>
            <a:ext cx="3504181" cy="15325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518973A-3B9D-8D41-8E9A-E13DE4745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898" y="3768470"/>
            <a:ext cx="3653787" cy="149654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62C08AF-A686-6C40-9C46-F95831DFC0B4}"/>
              </a:ext>
            </a:extLst>
          </p:cNvPr>
          <p:cNvSpPr txBox="1"/>
          <p:nvPr/>
        </p:nvSpPr>
        <p:spPr>
          <a:xfrm>
            <a:off x="680483" y="5498279"/>
            <a:ext cx="11252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</a:t>
            </a:r>
            <a:r>
              <a:rPr lang="zh-CN" alt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HK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Kojima T, Gu S S, Reid M, et al. Large language models are zero-shot reasoners[J]. Advances in neural information processing systems, 2022, 35: 22199-22213</a:t>
            </a:r>
          </a:p>
          <a:p>
            <a:r>
              <a:rPr lang="en-US" altLang="zh-CN" sz="1200" dirty="0">
                <a:solidFill>
                  <a:srgbClr val="222222"/>
                </a:solidFill>
                <a:latin typeface="Arial" panose="020B0604020202020204" pitchFamily="34" charset="0"/>
              </a:rPr>
              <a:t>[2]</a:t>
            </a:r>
            <a:r>
              <a:rPr lang="zh-CN" alt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HK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Wei J, Wang X, Schuurmans D, et al. Chain-of-thought prompting elicits reasoning in large language models[J]. Advances in neural information processing systems, 2022, 35: 24824-24837.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4472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6C40-99B6-4730-A84A-1B385E14D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D02FC-F948-4FAF-87F4-D94795ACC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2853" cy="4351338"/>
          </a:xfrm>
        </p:spPr>
        <p:txBody>
          <a:bodyPr/>
          <a:lstStyle/>
          <a:p>
            <a:r>
              <a:rPr lang="en-US" dirty="0"/>
              <a:t>Language Model</a:t>
            </a:r>
            <a:r>
              <a:rPr lang="en-US" altLang="zh-CN" dirty="0"/>
              <a:t>ing</a:t>
            </a:r>
          </a:p>
          <a:p>
            <a:pPr lvl="1"/>
            <a:r>
              <a:rPr lang="en-US" altLang="zh-CN" dirty="0"/>
              <a:t>predicting what </a:t>
            </a:r>
            <a:r>
              <a:rPr lang="en-US" altLang="zh-CN" dirty="0">
                <a:solidFill>
                  <a:srgbClr val="C00000"/>
                </a:solidFill>
              </a:rPr>
              <a:t>token</a:t>
            </a:r>
            <a:r>
              <a:rPr lang="en-US" altLang="zh-CN" dirty="0"/>
              <a:t> comes the</a:t>
            </a:r>
            <a:r>
              <a:rPr lang="zh-CN" altLang="en-US" dirty="0"/>
              <a:t> </a:t>
            </a:r>
            <a:r>
              <a:rPr lang="en-US" altLang="zh-CN" dirty="0"/>
              <a:t>next given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preceding</a:t>
            </a:r>
            <a:r>
              <a:rPr lang="zh-CN" altLang="en-US" dirty="0"/>
              <a:t> </a:t>
            </a:r>
            <a:r>
              <a:rPr lang="en-US" altLang="zh-CN" dirty="0"/>
              <a:t>token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</a:p>
          <a:p>
            <a:r>
              <a:rPr lang="en-US" altLang="zh-CN" dirty="0">
                <a:solidFill>
                  <a:srgbClr val="C00000"/>
                </a:solidFill>
              </a:rPr>
              <a:t>N</a:t>
            </a:r>
            <a:r>
              <a:rPr lang="en-US" altLang="zh-CN" dirty="0"/>
              <a:t>-gram</a:t>
            </a:r>
            <a:r>
              <a:rPr lang="zh-CN" altLang="en-US" dirty="0"/>
              <a:t> </a:t>
            </a:r>
            <a:r>
              <a:rPr lang="en-US" altLang="zh-CN" dirty="0"/>
              <a:t>language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</a:p>
          <a:p>
            <a:pPr lvl="1"/>
            <a:r>
              <a:rPr lang="en-US" altLang="zh-CN" dirty="0"/>
              <a:t>a </a:t>
            </a:r>
            <a:r>
              <a:rPr lang="en-US" altLang="zh-CN" dirty="0">
                <a:solidFill>
                  <a:srgbClr val="C00000"/>
                </a:solidFill>
              </a:rPr>
              <a:t>probabilistic model </a:t>
            </a:r>
            <a:r>
              <a:rPr lang="en-US" altLang="zh-CN" dirty="0"/>
              <a:t>to predict the likelihood of a token or a</a:t>
            </a:r>
            <a:r>
              <a:rPr lang="zh-CN" altLang="en-US" dirty="0"/>
              <a:t> </a:t>
            </a:r>
            <a:r>
              <a:rPr lang="en-US" altLang="zh-CN" dirty="0"/>
              <a:t>sequence given the</a:t>
            </a:r>
            <a:r>
              <a:rPr lang="zh-CN" altLang="en-US" dirty="0"/>
              <a:t> </a:t>
            </a:r>
            <a:r>
              <a:rPr lang="en-US" altLang="zh-CN" dirty="0"/>
              <a:t>preceding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C00000"/>
                </a:solidFill>
              </a:rPr>
              <a:t>N-1</a:t>
            </a:r>
            <a:r>
              <a:rPr lang="zh-CN" altLang="en-US" dirty="0"/>
              <a:t> </a:t>
            </a:r>
            <a:r>
              <a:rPr lang="en-US" altLang="zh-CN" dirty="0"/>
              <a:t>tokens</a:t>
            </a:r>
          </a:p>
          <a:p>
            <a:r>
              <a:rPr lang="en-US" altLang="zh-CN" dirty="0"/>
              <a:t>Basic</a:t>
            </a:r>
            <a:r>
              <a:rPr lang="zh-CN" altLang="en-US" dirty="0"/>
              <a:t> </a:t>
            </a:r>
            <a:r>
              <a:rPr lang="en-US" altLang="zh-CN" dirty="0"/>
              <a:t>Concept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RNN</a:t>
            </a:r>
          </a:p>
          <a:p>
            <a:pPr lvl="1"/>
            <a:r>
              <a:rPr lang="en-US" altLang="zh-CN" dirty="0"/>
              <a:t>p</a:t>
            </a:r>
            <a:r>
              <a:rPr lang="en-US" dirty="0"/>
              <a:t>rocess</a:t>
            </a:r>
            <a:r>
              <a:rPr lang="en-US" altLang="zh-CN" dirty="0"/>
              <a:t>ing</a:t>
            </a:r>
            <a:r>
              <a:rPr lang="zh-CN" altLang="en-US" dirty="0"/>
              <a:t> </a:t>
            </a:r>
            <a:r>
              <a:rPr lang="en-US" altLang="zh-CN" dirty="0"/>
              <a:t>(encoding/decoding)</a:t>
            </a:r>
            <a:r>
              <a:rPr lang="zh-CN" altLang="en-US" dirty="0"/>
              <a:t> </a:t>
            </a:r>
            <a:r>
              <a:rPr lang="en-US" dirty="0"/>
              <a:t>sequen</a:t>
            </a:r>
            <a:r>
              <a:rPr lang="en-US" altLang="zh-CN" dirty="0"/>
              <a:t>ces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tokens</a:t>
            </a:r>
            <a:r>
              <a:rPr lang="en-US" dirty="0"/>
              <a:t> by </a:t>
            </a:r>
            <a:r>
              <a:rPr lang="en-US" dirty="0">
                <a:solidFill>
                  <a:srgbClr val="C00000"/>
                </a:solidFill>
              </a:rPr>
              <a:t>retaining memory </a:t>
            </a:r>
            <a:r>
              <a:rPr lang="en-US" dirty="0"/>
              <a:t>of previous inputs</a:t>
            </a:r>
            <a:r>
              <a:rPr lang="zh-CN" altLang="en-US" dirty="0"/>
              <a:t> </a:t>
            </a:r>
            <a:r>
              <a:rPr lang="en-US" altLang="zh-CN" dirty="0"/>
              <a:t>tokens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22316-FF6E-4D6F-AFEE-605A6F6E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E406EF0-CAAB-1044-A1F4-FBF4867D8E62}"/>
              </a:ext>
            </a:extLst>
          </p:cNvPr>
          <p:cNvSpPr txBox="1"/>
          <p:nvPr/>
        </p:nvSpPr>
        <p:spPr>
          <a:xfrm>
            <a:off x="4892843" y="1941095"/>
            <a:ext cx="464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C00000"/>
                </a:solidFill>
                <a:latin typeface="Helvetica" pitchFamily="2" charset="0"/>
              </a:rPr>
              <a:t>Word,</a:t>
            </a:r>
            <a:r>
              <a:rPr kumimoji="1" lang="zh-CN" alt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Helvetica" pitchFamily="2" charset="0"/>
              </a:rPr>
              <a:t>phrase,</a:t>
            </a:r>
            <a:r>
              <a:rPr kumimoji="1" lang="zh-CN" alt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Helvetica" pitchFamily="2" charset="0"/>
              </a:rPr>
              <a:t>sub-word,</a:t>
            </a:r>
            <a:r>
              <a:rPr kumimoji="1" lang="zh-CN" alt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Helvetica" pitchFamily="2" charset="0"/>
              </a:rPr>
              <a:t>Chinese</a:t>
            </a:r>
            <a:r>
              <a:rPr kumimoji="1" lang="zh-CN" alt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Helvetica" pitchFamily="2" charset="0"/>
              </a:rPr>
              <a:t>character</a:t>
            </a:r>
            <a:endParaRPr kumimoji="1" lang="zh-CN" altLang="en-US" dirty="0">
              <a:solidFill>
                <a:srgbClr val="C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252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01BE6A-A0FE-E84D-BB1E-3CF75ED8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33" y="438797"/>
            <a:ext cx="11929934" cy="1325563"/>
          </a:xfrm>
        </p:spPr>
        <p:txBody>
          <a:bodyPr/>
          <a:lstStyle/>
          <a:p>
            <a:r>
              <a:rPr lang="en-US" altLang="zh-CN" dirty="0"/>
              <a:t>Prompting (Prompt</a:t>
            </a:r>
            <a:r>
              <a:rPr lang="zh-CN" altLang="en-US" dirty="0"/>
              <a:t> </a:t>
            </a:r>
            <a:r>
              <a:rPr lang="en-US" altLang="zh-CN" dirty="0"/>
              <a:t>Engineering)</a:t>
            </a:r>
            <a:endParaRPr lang="en-US" altLang="zh-CN" sz="4400" baseline="30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489C5F-6784-1646-A301-164C40FFA1E1}"/>
              </a:ext>
            </a:extLst>
          </p:cNvPr>
          <p:cNvSpPr txBox="1">
            <a:spLocks/>
          </p:cNvSpPr>
          <p:nvPr/>
        </p:nvSpPr>
        <p:spPr>
          <a:xfrm>
            <a:off x="258725" y="1764360"/>
            <a:ext cx="10118652" cy="4253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Pros</a:t>
            </a:r>
          </a:p>
          <a:p>
            <a:pPr lvl="1"/>
            <a:r>
              <a:rPr lang="en-US" altLang="zh-CN" sz="2000" dirty="0"/>
              <a:t>Parameter</a:t>
            </a:r>
            <a:r>
              <a:rPr lang="zh-CN" altLang="en-US" sz="2000" dirty="0"/>
              <a:t> </a:t>
            </a:r>
            <a:r>
              <a:rPr lang="en-US" altLang="zh-CN" sz="2000" dirty="0"/>
              <a:t>efficient</a:t>
            </a:r>
            <a:r>
              <a:rPr lang="zh-CN" altLang="en-US" sz="2000" dirty="0"/>
              <a:t> </a:t>
            </a:r>
            <a:r>
              <a:rPr lang="en-US" altLang="zh-CN" sz="2000" dirty="0"/>
              <a:t>(almost</a:t>
            </a:r>
            <a:r>
              <a:rPr lang="zh-CN" altLang="en-US" sz="2000" dirty="0"/>
              <a:t> </a:t>
            </a:r>
            <a:r>
              <a:rPr lang="en-US" altLang="zh-CN" sz="2000" dirty="0"/>
              <a:t>no</a:t>
            </a:r>
            <a:r>
              <a:rPr lang="zh-CN" altLang="en-US" sz="2000" dirty="0"/>
              <a:t> </a:t>
            </a:r>
            <a:r>
              <a:rPr lang="en-US" altLang="zh-CN" sz="2000" dirty="0"/>
              <a:t>need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adjusting</a:t>
            </a:r>
            <a:r>
              <a:rPr lang="zh-CN" altLang="en-US" sz="2000" dirty="0"/>
              <a:t> </a:t>
            </a:r>
            <a:r>
              <a:rPr lang="en-US" altLang="zh-CN" sz="2000" dirty="0"/>
              <a:t>model</a:t>
            </a:r>
            <a:r>
              <a:rPr lang="zh-CN" altLang="en-US" sz="2000" dirty="0"/>
              <a:t> </a:t>
            </a:r>
            <a:r>
              <a:rPr lang="en-US" altLang="zh-CN" sz="2000" dirty="0"/>
              <a:t>parameters)</a:t>
            </a:r>
          </a:p>
          <a:p>
            <a:pPr lvl="1"/>
            <a:r>
              <a:rPr lang="en-US" altLang="zh-CN" sz="2000" dirty="0"/>
              <a:t>Efficiently</a:t>
            </a:r>
            <a:r>
              <a:rPr lang="zh-CN" altLang="en-US" sz="2000" dirty="0"/>
              <a:t> </a:t>
            </a:r>
            <a:r>
              <a:rPr lang="en-US" altLang="zh-CN" sz="2000" dirty="0"/>
              <a:t>using</a:t>
            </a:r>
            <a:r>
              <a:rPr lang="zh-CN" altLang="en-US" sz="2000" dirty="0"/>
              <a:t> </a:t>
            </a:r>
            <a:r>
              <a:rPr lang="en-US" altLang="zh-CN" sz="2000" dirty="0"/>
              <a:t>pre-trained</a:t>
            </a:r>
            <a:r>
              <a:rPr lang="zh-CN" altLang="en-US" sz="2000" dirty="0"/>
              <a:t> </a:t>
            </a:r>
            <a:r>
              <a:rPr lang="en-US" altLang="zh-CN" sz="2000" dirty="0"/>
              <a:t>knowledge</a:t>
            </a:r>
          </a:p>
          <a:p>
            <a:r>
              <a:rPr lang="en-US" altLang="zh-CN" sz="2400" dirty="0"/>
              <a:t>Cons</a:t>
            </a:r>
          </a:p>
          <a:p>
            <a:pPr lvl="1"/>
            <a:r>
              <a:rPr lang="en-US" altLang="zh-CN" sz="2000" dirty="0"/>
              <a:t>Design</a:t>
            </a:r>
            <a:r>
              <a:rPr lang="zh-CN" altLang="en-US" sz="2000" dirty="0"/>
              <a:t> </a:t>
            </a:r>
            <a:r>
              <a:rPr lang="en-US" altLang="zh-CN" sz="2000" dirty="0"/>
              <a:t>prompting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an</a:t>
            </a:r>
            <a:r>
              <a:rPr lang="zh-CN" altLang="en-US" sz="2000" dirty="0"/>
              <a:t> </a:t>
            </a:r>
            <a:r>
              <a:rPr lang="en-US" altLang="zh-CN" sz="2000" dirty="0"/>
              <a:t>art</a:t>
            </a:r>
            <a:r>
              <a:rPr lang="zh-CN" altLang="en-US" sz="2000" dirty="0"/>
              <a:t> </a:t>
            </a:r>
            <a:r>
              <a:rPr lang="en-US" altLang="zh-CN" sz="2000" dirty="0"/>
              <a:t>(different</a:t>
            </a:r>
            <a:r>
              <a:rPr lang="zh-CN" altLang="en-US" sz="2000" dirty="0"/>
              <a:t> </a:t>
            </a:r>
            <a:r>
              <a:rPr lang="en-US" altLang="zh-CN" sz="2000" dirty="0"/>
              <a:t>prompts</a:t>
            </a:r>
            <a:r>
              <a:rPr lang="zh-CN" altLang="en-US" sz="2000" dirty="0"/>
              <a:t> </a:t>
            </a:r>
            <a:r>
              <a:rPr lang="en-US" altLang="zh-CN" sz="2000" dirty="0"/>
              <a:t>generate</a:t>
            </a:r>
            <a:r>
              <a:rPr lang="zh-CN" altLang="en-US" sz="2000" dirty="0"/>
              <a:t> </a:t>
            </a:r>
            <a:r>
              <a:rPr lang="en-US" altLang="zh-CN" sz="2000" dirty="0"/>
              <a:t>various</a:t>
            </a:r>
            <a:r>
              <a:rPr lang="zh-CN" altLang="en-US" sz="2000" dirty="0"/>
              <a:t> </a:t>
            </a:r>
            <a:r>
              <a:rPr lang="en-US" altLang="zh-CN" sz="2000" dirty="0"/>
              <a:t>results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same</a:t>
            </a:r>
            <a:r>
              <a:rPr lang="zh-CN" altLang="en-US" sz="2000" dirty="0"/>
              <a:t> </a:t>
            </a:r>
            <a:r>
              <a:rPr lang="en-US" altLang="zh-CN" sz="2000" dirty="0"/>
              <a:t>task)</a:t>
            </a:r>
          </a:p>
          <a:p>
            <a:pPr lvl="1"/>
            <a:r>
              <a:rPr lang="en-US" altLang="zh-CN" sz="2000" dirty="0"/>
              <a:t>More</a:t>
            </a:r>
            <a:r>
              <a:rPr lang="zh-CN" altLang="en-US" sz="2000" dirty="0"/>
              <a:t> </a:t>
            </a:r>
            <a:r>
              <a:rPr lang="en-US" altLang="zh-CN" sz="2000" dirty="0"/>
              <a:t>like</a:t>
            </a:r>
            <a:r>
              <a:rPr lang="zh-CN" altLang="en-US" sz="2000" dirty="0"/>
              <a:t> </a:t>
            </a:r>
            <a:r>
              <a:rPr lang="en-US" altLang="zh-CN" sz="2000" dirty="0"/>
              <a:t>an</a:t>
            </a:r>
            <a:r>
              <a:rPr lang="zh-CN" altLang="en-US" sz="2000" dirty="0"/>
              <a:t> </a:t>
            </a:r>
            <a:r>
              <a:rPr lang="en-US" altLang="zh-CN" sz="2000" dirty="0"/>
              <a:t>engineering</a:t>
            </a:r>
            <a:r>
              <a:rPr lang="zh-CN" altLang="en-US" sz="2000" dirty="0"/>
              <a:t> </a:t>
            </a:r>
            <a:r>
              <a:rPr lang="en-US" altLang="zh-CN" sz="2000" dirty="0"/>
              <a:t>rather</a:t>
            </a:r>
            <a:r>
              <a:rPr lang="zh-CN" altLang="en-US" sz="2000" dirty="0"/>
              <a:t> </a:t>
            </a:r>
            <a:r>
              <a:rPr lang="en-US" altLang="zh-CN" sz="2000" dirty="0"/>
              <a:t>than</a:t>
            </a:r>
            <a:r>
              <a:rPr lang="zh-CN" altLang="en-US" sz="2000" dirty="0"/>
              <a:t> </a:t>
            </a:r>
            <a:r>
              <a:rPr lang="en-US" altLang="zh-CN" sz="2000" dirty="0"/>
              <a:t>research</a:t>
            </a:r>
          </a:p>
          <a:p>
            <a:pPr lvl="1"/>
            <a:r>
              <a:rPr lang="en-US" altLang="zh-CN" sz="2000" dirty="0"/>
              <a:t>What</a:t>
            </a:r>
            <a:r>
              <a:rPr lang="zh-CN" altLang="en-US" sz="2000" dirty="0"/>
              <a:t> </a:t>
            </a:r>
            <a:r>
              <a:rPr lang="en-US" altLang="zh-CN" sz="2000" dirty="0"/>
              <a:t>if</a:t>
            </a:r>
            <a:r>
              <a:rPr lang="zh-CN" altLang="en-US" sz="2000" dirty="0"/>
              <a:t> </a:t>
            </a:r>
            <a:r>
              <a:rPr lang="en-US" altLang="zh-CN" sz="2000" dirty="0"/>
              <a:t>LLMs</a:t>
            </a:r>
            <a:r>
              <a:rPr lang="zh-CN" altLang="en-US" sz="2000" dirty="0"/>
              <a:t> </a:t>
            </a:r>
            <a:r>
              <a:rPr lang="en-US" altLang="zh-CN" sz="2000" dirty="0"/>
              <a:t>did</a:t>
            </a:r>
            <a:r>
              <a:rPr lang="zh-CN" altLang="en-US" sz="2000" dirty="0"/>
              <a:t> </a:t>
            </a:r>
            <a:r>
              <a:rPr lang="en-US" altLang="zh-CN" sz="2000" dirty="0"/>
              <a:t>not</a:t>
            </a:r>
            <a:r>
              <a:rPr lang="zh-CN" altLang="en-US" sz="2000" dirty="0"/>
              <a:t> </a:t>
            </a:r>
            <a:r>
              <a:rPr lang="en-US" altLang="zh-CN" sz="2000" dirty="0"/>
              <a:t>learn</a:t>
            </a:r>
            <a:r>
              <a:rPr lang="zh-CN" altLang="en-US" sz="2000" dirty="0"/>
              <a:t> </a:t>
            </a:r>
            <a:r>
              <a:rPr lang="en-US" altLang="zh-CN" sz="2000" dirty="0"/>
              <a:t>everything?</a:t>
            </a:r>
          </a:p>
        </p:txBody>
      </p:sp>
    </p:spTree>
    <p:extLst>
      <p:ext uri="{BB962C8B-B14F-4D97-AF65-F5344CB8AC3E}">
        <p14:creationId xmlns:p14="http://schemas.microsoft.com/office/powerpoint/2010/main" val="1302490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01BE6A-A0FE-E84D-BB1E-3CF75ED8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33" y="438797"/>
            <a:ext cx="11929934" cy="1325563"/>
          </a:xfrm>
        </p:spPr>
        <p:txBody>
          <a:bodyPr/>
          <a:lstStyle/>
          <a:p>
            <a:r>
              <a:rPr lang="en-US" altLang="zh-CN" dirty="0"/>
              <a:t>Instructive</a:t>
            </a:r>
            <a:r>
              <a:rPr lang="zh-CN" altLang="en-US" dirty="0"/>
              <a:t> </a:t>
            </a:r>
            <a:r>
              <a:rPr lang="en-US" altLang="zh-CN" dirty="0"/>
              <a:t>Fine-tuning</a:t>
            </a:r>
            <a:r>
              <a:rPr lang="zh-CN" altLang="en-US" dirty="0"/>
              <a:t> </a:t>
            </a:r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Language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endParaRPr lang="en-US" altLang="zh-CN" sz="4400" baseline="300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9E41449-CC0C-8D47-AAB3-E30F00087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25" y="1764360"/>
            <a:ext cx="11674549" cy="425366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Fine-tuning</a:t>
            </a:r>
            <a:r>
              <a:rPr lang="zh-CN" altLang="en-US" sz="2400" dirty="0"/>
              <a:t> </a:t>
            </a:r>
            <a:r>
              <a:rPr lang="en-US" altLang="zh-CN" sz="2400" dirty="0"/>
              <a:t>LLMs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learn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follow</a:t>
            </a:r>
            <a:r>
              <a:rPr lang="zh-CN" altLang="en-US" sz="2400" dirty="0"/>
              <a:t> </a:t>
            </a:r>
            <a:r>
              <a:rPr lang="en-US" altLang="zh-CN" sz="2400" dirty="0"/>
              <a:t>our</a:t>
            </a:r>
            <a:r>
              <a:rPr lang="zh-CN" altLang="en-US" sz="2400" dirty="0"/>
              <a:t> </a:t>
            </a:r>
            <a:r>
              <a:rPr lang="en-US" altLang="zh-CN" sz="2400" dirty="0"/>
              <a:t>instructions,</a:t>
            </a:r>
            <a:r>
              <a:rPr lang="zh-CN" altLang="en-US" sz="2400" dirty="0"/>
              <a:t> </a:t>
            </a:r>
            <a:r>
              <a:rPr lang="en-US" altLang="zh-CN" sz="2400" dirty="0"/>
              <a:t>even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unseen</a:t>
            </a:r>
            <a:r>
              <a:rPr lang="zh-CN" altLang="en-US" sz="2400" dirty="0"/>
              <a:t> </a:t>
            </a:r>
            <a:r>
              <a:rPr lang="en-US" altLang="zh-CN" sz="2400" dirty="0"/>
              <a:t>tasks</a:t>
            </a:r>
            <a:r>
              <a:rPr lang="en-US" altLang="zh-CN" sz="2400" baseline="30000" dirty="0"/>
              <a:t>[1]</a:t>
            </a:r>
          </a:p>
          <a:p>
            <a:pPr lvl="1"/>
            <a:r>
              <a:rPr lang="en-HK" altLang="zh-CN" sz="1800" dirty="0"/>
              <a:t>T5 models finetuned on </a:t>
            </a:r>
            <a:r>
              <a:rPr lang="en-HK" altLang="zh-CN" sz="1800" b="1" dirty="0">
                <a:solidFill>
                  <a:srgbClr val="C00000"/>
                </a:solidFill>
              </a:rPr>
              <a:t>1.8K</a:t>
            </a:r>
            <a:r>
              <a:rPr lang="en-HK" altLang="zh-CN" sz="1800" dirty="0"/>
              <a:t> additional tasks</a:t>
            </a:r>
          </a:p>
          <a:p>
            <a:r>
              <a:rPr lang="en-US" altLang="zh-CN" sz="2400" dirty="0"/>
              <a:t>Pros</a:t>
            </a:r>
          </a:p>
          <a:p>
            <a:pPr lvl="1"/>
            <a:r>
              <a:rPr lang="en-US" altLang="zh-CN" sz="1800" dirty="0"/>
              <a:t>Model</a:t>
            </a:r>
            <a:r>
              <a:rPr lang="zh-CN" altLang="en-US" sz="1800" dirty="0"/>
              <a:t> </a:t>
            </a:r>
            <a:r>
              <a:rPr lang="en-US" altLang="zh-CN" sz="1800" dirty="0"/>
              <a:t>can</a:t>
            </a:r>
            <a:r>
              <a:rPr lang="zh-CN" altLang="en-US" sz="1800" dirty="0"/>
              <a:t> </a:t>
            </a:r>
            <a:r>
              <a:rPr lang="en-US" altLang="zh-CN" sz="1800" dirty="0"/>
              <a:t>indeed</a:t>
            </a:r>
            <a:r>
              <a:rPr lang="zh-CN" altLang="en-US" sz="1800" dirty="0"/>
              <a:t> </a:t>
            </a:r>
            <a:r>
              <a:rPr lang="en-US" altLang="zh-CN" sz="1800" dirty="0"/>
              <a:t>learn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following</a:t>
            </a:r>
            <a:r>
              <a:rPr lang="zh-CN" altLang="en-US" sz="1800" dirty="0"/>
              <a:t> </a:t>
            </a:r>
            <a:r>
              <a:rPr lang="en-US" altLang="zh-CN" sz="1800" dirty="0"/>
              <a:t>instructions</a:t>
            </a:r>
          </a:p>
          <a:p>
            <a:pPr lvl="1"/>
            <a:r>
              <a:rPr lang="en-US" altLang="zh-CN" sz="1800" dirty="0"/>
              <a:t>Simple and straightforward</a:t>
            </a:r>
          </a:p>
          <a:p>
            <a:r>
              <a:rPr lang="en-US" altLang="zh-CN" sz="2400" dirty="0"/>
              <a:t>Cons</a:t>
            </a:r>
          </a:p>
          <a:p>
            <a:pPr lvl="1"/>
            <a:r>
              <a:rPr lang="en-HK" altLang="zh-CN" sz="1800" dirty="0"/>
              <a:t>Collecting demonstrations for so many tasks is expensive </a:t>
            </a:r>
          </a:p>
          <a:p>
            <a:pPr lvl="1"/>
            <a:r>
              <a:rPr lang="en-HK" altLang="zh-CN" sz="1800" dirty="0"/>
              <a:t>Mismatch between LM objective and </a:t>
            </a:r>
            <a:r>
              <a:rPr lang="en-HK" altLang="zh-CN" sz="1800" b="1" dirty="0">
                <a:solidFill>
                  <a:srgbClr val="C00000"/>
                </a:solidFill>
              </a:rPr>
              <a:t>human preference</a:t>
            </a:r>
            <a:r>
              <a:rPr lang="en-US" altLang="zh-CN" sz="1800" b="1" dirty="0">
                <a:solidFill>
                  <a:srgbClr val="C00000"/>
                </a:solidFill>
              </a:rPr>
              <a:t>s</a:t>
            </a:r>
          </a:p>
          <a:p>
            <a:pPr lvl="2"/>
            <a:r>
              <a:rPr lang="en-HK" altLang="zh-CN" sz="1600" dirty="0"/>
              <a:t>tasks like open-ended creative generation have no right answer</a:t>
            </a:r>
            <a:endParaRPr lang="en-US" altLang="zh-CN" sz="1600" dirty="0"/>
          </a:p>
          <a:p>
            <a:pPr lvl="2"/>
            <a:r>
              <a:rPr lang="en-US" altLang="zh-CN" sz="1600" dirty="0"/>
              <a:t>L</a:t>
            </a:r>
            <a:r>
              <a:rPr lang="en-HK" altLang="zh-CN" sz="1600" dirty="0" err="1"/>
              <a:t>anguage</a:t>
            </a:r>
            <a:r>
              <a:rPr lang="en-HK" altLang="zh-CN" sz="1600" dirty="0"/>
              <a:t> </a:t>
            </a:r>
            <a:r>
              <a:rPr lang="en-US" altLang="zh-CN" sz="1600" dirty="0"/>
              <a:t>M</a:t>
            </a:r>
            <a:r>
              <a:rPr lang="en-HK" altLang="zh-CN" sz="1600" dirty="0" err="1"/>
              <a:t>odeling</a:t>
            </a:r>
            <a:r>
              <a:rPr lang="en-HK" altLang="zh-CN" sz="1600" dirty="0"/>
              <a:t> penalizes all token-level mistakes equally, but some errors are worse than others</a:t>
            </a:r>
            <a:endParaRPr lang="en-US" altLang="zh-CN" sz="1800" dirty="0"/>
          </a:p>
          <a:p>
            <a:pPr marL="0" indent="0">
              <a:buNone/>
            </a:pPr>
            <a:endParaRPr lang="en-US" altLang="zh-CN" sz="24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9C5ADAF-1B5C-8B47-9ED3-D1F63605A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531" y="2449778"/>
            <a:ext cx="4987743" cy="242921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60E9E19-892E-0447-B105-4E2299DFAD91}"/>
              </a:ext>
            </a:extLst>
          </p:cNvPr>
          <p:cNvSpPr txBox="1"/>
          <p:nvPr/>
        </p:nvSpPr>
        <p:spPr>
          <a:xfrm>
            <a:off x="646814" y="5861396"/>
            <a:ext cx="106325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222222"/>
                </a:solidFill>
                <a:latin typeface="Arial" panose="020B0604020202020204" pitchFamily="34" charset="0"/>
              </a:rPr>
              <a:t>[1]</a:t>
            </a:r>
            <a:r>
              <a:rPr lang="zh-CN" alt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HK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Chung H W, Hou L, </a:t>
            </a:r>
            <a:r>
              <a:rPr lang="en-HK" altLang="zh-CN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Longpre</a:t>
            </a:r>
            <a:r>
              <a:rPr lang="en-HK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S, et al. Scaling instruction-finetuned language models[J]. </a:t>
            </a:r>
            <a:r>
              <a:rPr lang="en-HK" altLang="zh-CN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HK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arXiv:2210.11416, 2022.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45629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01BE6A-A0FE-E84D-BB1E-3CF75ED8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33" y="438797"/>
            <a:ext cx="11929934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Reinforcement Learning from Human Feedbacks</a:t>
            </a:r>
            <a:r>
              <a:rPr lang="zh-CN" altLang="en-US" sz="3600" dirty="0"/>
              <a:t> </a:t>
            </a:r>
            <a:r>
              <a:rPr lang="en-US" altLang="zh-CN" sz="3600" dirty="0"/>
              <a:t>(RLHF)</a:t>
            </a:r>
            <a:endParaRPr lang="en-US" altLang="zh-CN" sz="3600" baseline="300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40C6C70-E009-E34A-B41A-348134A20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279" y="1612250"/>
            <a:ext cx="6616996" cy="400050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117B50-37C5-A94D-9572-334D7D09FE8E}"/>
              </a:ext>
            </a:extLst>
          </p:cNvPr>
          <p:cNvSpPr txBox="1">
            <a:spLocks/>
          </p:cNvSpPr>
          <p:nvPr/>
        </p:nvSpPr>
        <p:spPr>
          <a:xfrm>
            <a:off x="258725" y="1675805"/>
            <a:ext cx="4712807" cy="4253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C00000"/>
                </a:solidFill>
              </a:rPr>
              <a:t>Instructive</a:t>
            </a:r>
            <a:r>
              <a:rPr lang="zh-CN" altLang="en-US" sz="2000" dirty="0"/>
              <a:t> </a:t>
            </a:r>
            <a:r>
              <a:rPr lang="en-US" altLang="zh-CN" sz="2000" dirty="0"/>
              <a:t>Supervised Fine-tune</a:t>
            </a:r>
            <a:r>
              <a:rPr lang="zh-CN" altLang="en-US" sz="2000" dirty="0"/>
              <a:t> </a:t>
            </a:r>
            <a:r>
              <a:rPr lang="en-US" altLang="zh-CN" sz="2000" dirty="0"/>
              <a:t>(SFT) on GPT-3 based on some collected SFT datasets</a:t>
            </a:r>
          </a:p>
          <a:p>
            <a:r>
              <a:rPr lang="en-US" altLang="zh-CN" sz="2000" dirty="0"/>
              <a:t>Collect manually labeled </a:t>
            </a:r>
            <a:r>
              <a:rPr lang="en-US" altLang="zh-CN" sz="2000" b="1" dirty="0">
                <a:solidFill>
                  <a:srgbClr val="C00000"/>
                </a:solidFill>
              </a:rPr>
              <a:t>comparison</a:t>
            </a:r>
            <a:r>
              <a:rPr lang="en-US" altLang="zh-CN" sz="2000" dirty="0"/>
              <a:t> data and train the reward model (Reword Model, RM)</a:t>
            </a:r>
          </a:p>
          <a:p>
            <a:r>
              <a:rPr lang="en-US" altLang="zh-CN" sz="2000" dirty="0"/>
              <a:t>Use RM as the optimization target of </a:t>
            </a:r>
            <a:r>
              <a:rPr lang="en-US" altLang="zh-CN" sz="2000" b="1" dirty="0">
                <a:solidFill>
                  <a:srgbClr val="C00000"/>
                </a:solidFill>
              </a:rPr>
              <a:t>reinforcement learning </a:t>
            </a:r>
            <a:r>
              <a:rPr lang="en-US" altLang="zh-CN" sz="2000" dirty="0"/>
              <a:t>and use the PPO algorithm to fine-tune the SFT model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3647739-0763-8F49-8537-CC2F5DE8120C}"/>
              </a:ext>
            </a:extLst>
          </p:cNvPr>
          <p:cNvSpPr txBox="1"/>
          <p:nvPr/>
        </p:nvSpPr>
        <p:spPr>
          <a:xfrm>
            <a:off x="497959" y="5929473"/>
            <a:ext cx="109852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</a:t>
            </a:r>
            <a:r>
              <a:rPr lang="zh-CN" alt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HK" altLang="zh-CN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Ouyang L, Wu J, Jiang X, et al. Training language models to follow instructions with human feedback[J]. Advances in neural information processing systems, 2022, 35: 27730-27744.</a:t>
            </a:r>
            <a:endParaRPr lang="zh-CN" altLang="en-US" sz="1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219CFED-81F3-EB4C-B162-D3C24C665938}"/>
              </a:ext>
            </a:extLst>
          </p:cNvPr>
          <p:cNvSpPr txBox="1"/>
          <p:nvPr/>
        </p:nvSpPr>
        <p:spPr>
          <a:xfrm>
            <a:off x="7898648" y="5469813"/>
            <a:ext cx="145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InstructGPT</a:t>
            </a:r>
            <a:r>
              <a:rPr kumimoji="1" lang="en-US" altLang="zh-CN" baseline="30000" dirty="0"/>
              <a:t>[1]</a:t>
            </a:r>
            <a:endParaRPr kumimoji="1" lang="zh-CN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559880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01BE6A-A0FE-E84D-BB1E-3CF75ED8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33" y="438797"/>
            <a:ext cx="11929934" cy="1325563"/>
          </a:xfrm>
        </p:spPr>
        <p:txBody>
          <a:bodyPr>
            <a:normAutofit/>
          </a:bodyPr>
          <a:lstStyle/>
          <a:p>
            <a:r>
              <a:rPr lang="en-HK" altLang="zh-CN" sz="3600" dirty="0" err="1"/>
              <a:t>Instructi</a:t>
            </a:r>
            <a:r>
              <a:rPr lang="en-US" altLang="zh-CN" sz="3600" dirty="0" err="1"/>
              <a:t>ve</a:t>
            </a:r>
            <a:r>
              <a:rPr lang="en-HK" altLang="zh-CN" sz="3600" dirty="0"/>
              <a:t> </a:t>
            </a:r>
            <a:r>
              <a:rPr lang="en-US" altLang="zh-CN" sz="3600" dirty="0"/>
              <a:t>SFT</a:t>
            </a:r>
            <a:r>
              <a:rPr lang="en-HK" altLang="zh-CN" sz="3600" dirty="0"/>
              <a:t> + RLHF</a:t>
            </a:r>
            <a:endParaRPr lang="en-US" altLang="zh-CN" sz="3600" baseline="300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53563F-0C82-9D44-A767-8D5BDF52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26" y="1764360"/>
            <a:ext cx="6588642" cy="425366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Standard</a:t>
            </a:r>
            <a:r>
              <a:rPr lang="zh-CN" altLang="en-US" sz="2400" dirty="0"/>
              <a:t> </a:t>
            </a:r>
            <a:r>
              <a:rPr lang="en-US" altLang="zh-CN" sz="2400" dirty="0"/>
              <a:t>workflow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training</a:t>
            </a:r>
            <a:r>
              <a:rPr lang="zh-CN" altLang="en-US" sz="2400" dirty="0"/>
              <a:t> </a:t>
            </a:r>
            <a:r>
              <a:rPr lang="en-US" altLang="zh-CN" sz="2400" dirty="0"/>
              <a:t>LLMs</a:t>
            </a:r>
            <a:endParaRPr lang="en-US" altLang="zh-CN" sz="2400" dirty="0">
              <a:hlinkClick r:id="rId3"/>
            </a:endParaRPr>
          </a:p>
          <a:p>
            <a:pPr lvl="1"/>
            <a:r>
              <a:rPr lang="en-US" altLang="zh-CN" dirty="0">
                <a:hlinkClick r:id="rId3"/>
              </a:rPr>
              <a:t>ChatGPT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 err="1"/>
              <a:t>InstructGPT</a:t>
            </a:r>
            <a:r>
              <a:rPr lang="en-US" altLang="zh-CN" dirty="0"/>
              <a:t> focus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conversational</a:t>
            </a:r>
            <a:r>
              <a:rPr lang="zh-CN" altLang="en-US" dirty="0"/>
              <a:t> </a:t>
            </a:r>
            <a:r>
              <a:rPr lang="en-US" altLang="zh-CN" dirty="0"/>
              <a:t>scenarios</a:t>
            </a:r>
            <a:r>
              <a:rPr lang="zh-CN" altLang="en-US" dirty="0"/>
              <a:t> </a:t>
            </a:r>
            <a:r>
              <a:rPr lang="en-US" altLang="zh-CN" dirty="0"/>
              <a:t>(probably)</a:t>
            </a:r>
          </a:p>
          <a:p>
            <a:pPr lvl="1"/>
            <a:r>
              <a:rPr lang="en-US" altLang="zh-CN" dirty="0">
                <a:hlinkClick r:id="rId4"/>
              </a:rPr>
              <a:t>Llama-2-chat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endParaRPr lang="en-US" altLang="zh-CN" dirty="0"/>
          </a:p>
          <a:p>
            <a:pPr lvl="2"/>
            <a:r>
              <a:rPr lang="en-US" altLang="zh-CN" dirty="0"/>
              <a:t>Llama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HK" altLang="zh-CN" dirty="0" err="1"/>
              <a:t>Instructi</a:t>
            </a:r>
            <a:r>
              <a:rPr lang="en-US" altLang="zh-CN" dirty="0" err="1"/>
              <a:t>ve</a:t>
            </a:r>
            <a:r>
              <a:rPr lang="en-HK" altLang="zh-CN" dirty="0"/>
              <a:t> </a:t>
            </a:r>
            <a:r>
              <a:rPr lang="en-US" altLang="zh-CN" dirty="0"/>
              <a:t>SFT</a:t>
            </a:r>
            <a:r>
              <a:rPr lang="en-HK" altLang="zh-CN" dirty="0"/>
              <a:t> + RLHF</a:t>
            </a:r>
            <a:endParaRPr lang="en-US" altLang="zh-CN" dirty="0"/>
          </a:p>
          <a:p>
            <a:pPr lvl="2"/>
            <a:r>
              <a:rPr lang="en-US" altLang="zh-CN" dirty="0"/>
              <a:t>Llama 2 is pretrained using publicly available online data</a:t>
            </a:r>
          </a:p>
          <a:p>
            <a:pPr lvl="1"/>
            <a:r>
              <a:rPr lang="en-US" altLang="zh-CN" sz="2000" dirty="0"/>
              <a:t>…</a:t>
            </a:r>
          </a:p>
          <a:p>
            <a:pPr lvl="1"/>
            <a:endParaRPr lang="en-US" altLang="zh-CN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7D0DB6E-CA27-7D4B-BE0E-AB0CA4337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456" y="2101494"/>
            <a:ext cx="5229424" cy="282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97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01BE6A-A0FE-E84D-BB1E-3CF75ED8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33" y="438797"/>
            <a:ext cx="11929934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NLP</a:t>
            </a:r>
            <a:r>
              <a:rPr lang="zh-CN" altLang="en-US" sz="3600" dirty="0"/>
              <a:t> </a:t>
            </a:r>
            <a:r>
              <a:rPr lang="en-US" altLang="zh-CN" sz="3600" dirty="0"/>
              <a:t>Research</a:t>
            </a:r>
            <a:r>
              <a:rPr lang="zh-CN" altLang="en-US" sz="3600" dirty="0"/>
              <a:t> </a:t>
            </a:r>
            <a:r>
              <a:rPr lang="en-US" altLang="zh-CN" sz="3600" dirty="0"/>
              <a:t>Trends</a:t>
            </a:r>
            <a:r>
              <a:rPr lang="zh-CN" altLang="en-US" sz="3600" dirty="0"/>
              <a:t> </a:t>
            </a:r>
            <a:r>
              <a:rPr lang="en-US" altLang="zh-CN" sz="3600" dirty="0"/>
              <a:t>in</a:t>
            </a:r>
            <a:r>
              <a:rPr lang="zh-CN" altLang="en-US" sz="3600" dirty="0"/>
              <a:t> </a:t>
            </a:r>
            <a:r>
              <a:rPr lang="en-US" altLang="zh-CN" sz="3600" dirty="0"/>
              <a:t>era</a:t>
            </a:r>
            <a:r>
              <a:rPr lang="zh-CN" altLang="en-US" sz="3600" dirty="0"/>
              <a:t> </a:t>
            </a:r>
            <a:r>
              <a:rPr lang="en-US" altLang="zh-CN" sz="3600" dirty="0"/>
              <a:t>of</a:t>
            </a:r>
            <a:r>
              <a:rPr lang="zh-CN" altLang="en-US" sz="3600" dirty="0"/>
              <a:t> </a:t>
            </a:r>
            <a:r>
              <a:rPr lang="en-US" altLang="zh-CN" sz="3600" dirty="0"/>
              <a:t>LLMs</a:t>
            </a:r>
            <a:endParaRPr lang="en-US" altLang="zh-CN" sz="3600" baseline="300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53563F-0C82-9D44-A767-8D5BDF52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25" y="1764360"/>
            <a:ext cx="10426995" cy="425366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Training</a:t>
            </a:r>
            <a:r>
              <a:rPr lang="zh-CN" altLang="en-US" sz="2400" dirty="0"/>
              <a:t> </a:t>
            </a:r>
            <a:r>
              <a:rPr lang="en-US" altLang="zh-CN" sz="2400" dirty="0"/>
              <a:t>domain-specific</a:t>
            </a:r>
            <a:r>
              <a:rPr lang="zh-CN" altLang="en-US" sz="2400" dirty="0"/>
              <a:t> </a:t>
            </a:r>
            <a:r>
              <a:rPr lang="en-US" altLang="zh-CN" sz="2400" dirty="0"/>
              <a:t>LLMs</a:t>
            </a:r>
            <a:r>
              <a:rPr lang="zh-CN" altLang="en-US" sz="2400" dirty="0"/>
              <a:t> </a:t>
            </a:r>
            <a:r>
              <a:rPr lang="en-US" altLang="zh-CN" sz="2400" dirty="0"/>
              <a:t>(Powerful</a:t>
            </a:r>
            <a:r>
              <a:rPr lang="zh-CN" altLang="en-US" sz="2400" dirty="0"/>
              <a:t> </a:t>
            </a:r>
            <a:r>
              <a:rPr lang="en-US" altLang="zh-CN" sz="2400" dirty="0"/>
              <a:t>NLU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NLG</a:t>
            </a:r>
            <a:r>
              <a:rPr lang="zh-CN" altLang="en-US" sz="2400" dirty="0"/>
              <a:t> </a:t>
            </a:r>
            <a:r>
              <a:rPr lang="en-US" altLang="zh-CN" sz="2400" dirty="0"/>
              <a:t>ability)</a:t>
            </a:r>
          </a:p>
          <a:p>
            <a:pPr lvl="1"/>
            <a:r>
              <a:rPr lang="en-US" altLang="zh-CN" sz="2000" dirty="0"/>
              <a:t>finance,</a:t>
            </a:r>
            <a:r>
              <a:rPr lang="zh-CN" altLang="en-US" sz="2000" dirty="0"/>
              <a:t> </a:t>
            </a:r>
            <a:r>
              <a:rPr lang="en-US" altLang="zh-CN" sz="2000" dirty="0"/>
              <a:t>legal,</a:t>
            </a:r>
            <a:r>
              <a:rPr lang="zh-CN" altLang="en-US" sz="2000" dirty="0"/>
              <a:t> </a:t>
            </a:r>
            <a:r>
              <a:rPr lang="en-US" altLang="zh-CN" sz="2000" dirty="0"/>
              <a:t>medical,</a:t>
            </a:r>
            <a:r>
              <a:rPr lang="zh-CN" altLang="en-US" sz="2000" dirty="0"/>
              <a:t> </a:t>
            </a:r>
            <a:r>
              <a:rPr lang="en-US" altLang="zh-CN" sz="2000" dirty="0"/>
              <a:t>scientific</a:t>
            </a:r>
            <a:r>
              <a:rPr lang="zh-CN" altLang="en-US" sz="2000" dirty="0"/>
              <a:t> </a:t>
            </a:r>
            <a:r>
              <a:rPr lang="en-US" altLang="zh-CN" sz="2000" dirty="0"/>
              <a:t>documents,…</a:t>
            </a:r>
          </a:p>
          <a:p>
            <a:r>
              <a:rPr lang="en-US" altLang="zh-CN" sz="2400" dirty="0"/>
              <a:t>Emotional</a:t>
            </a:r>
            <a:r>
              <a:rPr lang="zh-CN" altLang="en-US" sz="2400" dirty="0"/>
              <a:t> </a:t>
            </a:r>
            <a:r>
              <a:rPr lang="en-US" altLang="zh-CN" sz="2400" dirty="0"/>
              <a:t>intelligence</a:t>
            </a:r>
            <a:r>
              <a:rPr lang="zh-CN" altLang="en-US" sz="2400" dirty="0"/>
              <a:t> </a:t>
            </a:r>
            <a:r>
              <a:rPr lang="en-US" altLang="zh-CN" sz="2400" dirty="0"/>
              <a:t>(Powerful</a:t>
            </a:r>
            <a:r>
              <a:rPr lang="zh-CN" altLang="en-US" sz="2400" dirty="0"/>
              <a:t> </a:t>
            </a:r>
            <a:r>
              <a:rPr lang="en-US" altLang="zh-CN" sz="2400" dirty="0"/>
              <a:t>conversational</a:t>
            </a:r>
            <a:r>
              <a:rPr lang="zh-CN" altLang="en-US" sz="2400" dirty="0"/>
              <a:t> </a:t>
            </a:r>
            <a:r>
              <a:rPr lang="en-US" altLang="zh-CN" sz="2400" dirty="0"/>
              <a:t>ability)</a:t>
            </a:r>
          </a:p>
          <a:p>
            <a:pPr lvl="1"/>
            <a:r>
              <a:rPr lang="en-US" altLang="zh-CN" sz="2000" dirty="0"/>
              <a:t>emotional</a:t>
            </a:r>
            <a:r>
              <a:rPr lang="zh-CN" altLang="en-US" sz="2000" dirty="0"/>
              <a:t> </a:t>
            </a:r>
            <a:r>
              <a:rPr lang="en-US" altLang="zh-CN" sz="2000" dirty="0"/>
              <a:t>support,</a:t>
            </a:r>
            <a:r>
              <a:rPr lang="zh-CN" altLang="en-US" sz="2000" dirty="0"/>
              <a:t> </a:t>
            </a:r>
            <a:r>
              <a:rPr lang="en-US" altLang="zh-CN" sz="2000" dirty="0"/>
              <a:t>elderly</a:t>
            </a:r>
            <a:r>
              <a:rPr lang="zh-CN" altLang="en-US" sz="2000" dirty="0"/>
              <a:t> </a:t>
            </a:r>
            <a:r>
              <a:rPr lang="en-US" altLang="zh-CN" sz="2000" dirty="0"/>
              <a:t>companion,</a:t>
            </a:r>
            <a:r>
              <a:rPr lang="zh-CN" altLang="en-US" sz="2000" dirty="0"/>
              <a:t> </a:t>
            </a:r>
            <a:r>
              <a:rPr lang="en-US" altLang="zh-CN" sz="2000" dirty="0"/>
              <a:t>mental</a:t>
            </a:r>
            <a:r>
              <a:rPr lang="zh-CN" altLang="en-US" sz="2000" dirty="0"/>
              <a:t> </a:t>
            </a:r>
            <a:r>
              <a:rPr lang="en-US" altLang="zh-CN" sz="2000" dirty="0"/>
              <a:t>health</a:t>
            </a:r>
            <a:r>
              <a:rPr lang="zh-CN" altLang="en-US" sz="2000" dirty="0"/>
              <a:t> </a:t>
            </a:r>
            <a:r>
              <a:rPr lang="en-US" altLang="zh-CN" sz="2000" dirty="0"/>
              <a:t>therapy,</a:t>
            </a:r>
            <a:r>
              <a:rPr lang="zh-CN" altLang="en-US" sz="2000" dirty="0"/>
              <a:t> </a:t>
            </a:r>
            <a:r>
              <a:rPr lang="en-US" altLang="zh-CN" sz="2000" dirty="0"/>
              <a:t>…</a:t>
            </a:r>
          </a:p>
          <a:p>
            <a:pPr lvl="1"/>
            <a:endParaRPr lang="en-US" altLang="zh-CN" sz="2000" dirty="0"/>
          </a:p>
          <a:p>
            <a:r>
              <a:rPr lang="en-US" altLang="zh-CN" sz="2400" dirty="0"/>
              <a:t>Parameter-efficiency</a:t>
            </a:r>
          </a:p>
          <a:p>
            <a:pPr lvl="1"/>
            <a:r>
              <a:rPr lang="en-US" altLang="zh-CN" sz="2000" dirty="0"/>
              <a:t>model</a:t>
            </a:r>
            <a:r>
              <a:rPr lang="zh-CN" altLang="en-US" sz="2000" dirty="0"/>
              <a:t> </a:t>
            </a:r>
            <a:r>
              <a:rPr lang="en-US" altLang="zh-CN" sz="2000" dirty="0"/>
              <a:t>quantization,</a:t>
            </a:r>
            <a:r>
              <a:rPr lang="zh-CN" altLang="en-US" sz="2000" dirty="0"/>
              <a:t> </a:t>
            </a:r>
            <a:r>
              <a:rPr lang="en-US" altLang="zh-CN" sz="2000" dirty="0"/>
              <a:t>parameter-efficient</a:t>
            </a:r>
            <a:r>
              <a:rPr lang="zh-CN" altLang="en-US" sz="2000" dirty="0"/>
              <a:t> </a:t>
            </a:r>
            <a:r>
              <a:rPr lang="en-US" altLang="zh-CN" sz="2000" dirty="0"/>
              <a:t>fine-tuning</a:t>
            </a:r>
            <a:r>
              <a:rPr lang="zh-CN" altLang="en-US" sz="2000" dirty="0"/>
              <a:t> </a:t>
            </a:r>
            <a:r>
              <a:rPr lang="en-US" altLang="zh-CN" sz="2000" dirty="0"/>
              <a:t>(</a:t>
            </a:r>
            <a:r>
              <a:rPr lang="en-US" altLang="zh-CN" sz="2000" dirty="0" err="1"/>
              <a:t>LoRA</a:t>
            </a:r>
            <a:r>
              <a:rPr lang="en-US" altLang="zh-CN" sz="2000" dirty="0"/>
              <a:t>),</a:t>
            </a:r>
            <a:r>
              <a:rPr lang="zh-CN" altLang="en-US" sz="2000" dirty="0"/>
              <a:t> </a:t>
            </a:r>
            <a:r>
              <a:rPr lang="en-US" altLang="zh-CN" sz="2000" dirty="0"/>
              <a:t>P-tuning,</a:t>
            </a:r>
            <a:r>
              <a:rPr lang="zh-CN" altLang="en-US" sz="2000" dirty="0"/>
              <a:t> </a:t>
            </a:r>
            <a:r>
              <a:rPr lang="en-US" altLang="zh-CN" sz="2000" dirty="0"/>
              <a:t>…</a:t>
            </a:r>
          </a:p>
          <a:p>
            <a:r>
              <a:rPr lang="en-US" altLang="zh-CN" sz="2400" dirty="0"/>
              <a:t>Enhancing</a:t>
            </a:r>
            <a:r>
              <a:rPr lang="zh-CN" altLang="en-US" sz="2400" dirty="0"/>
              <a:t> </a:t>
            </a:r>
            <a:r>
              <a:rPr lang="en-US" altLang="zh-CN" sz="2400" dirty="0"/>
              <a:t>specific</a:t>
            </a:r>
            <a:r>
              <a:rPr lang="zh-CN" altLang="en-US" sz="2400" dirty="0"/>
              <a:t> </a:t>
            </a:r>
            <a:r>
              <a:rPr lang="en-US" altLang="zh-CN" sz="2400" dirty="0"/>
              <a:t>skills</a:t>
            </a:r>
          </a:p>
          <a:p>
            <a:pPr lvl="1"/>
            <a:r>
              <a:rPr lang="en-US" altLang="zh-CN" sz="2000" dirty="0"/>
              <a:t>retrieval</a:t>
            </a:r>
            <a:r>
              <a:rPr lang="zh-CN" altLang="en-US" sz="2000" dirty="0"/>
              <a:t> </a:t>
            </a:r>
            <a:r>
              <a:rPr lang="en-US" altLang="zh-CN" sz="2000" dirty="0"/>
              <a:t>augmented</a:t>
            </a:r>
            <a:r>
              <a:rPr lang="zh-CN" altLang="en-US" sz="2000" dirty="0"/>
              <a:t> </a:t>
            </a:r>
            <a:r>
              <a:rPr lang="en-US" altLang="zh-CN" sz="2000" dirty="0"/>
              <a:t>generation,</a:t>
            </a:r>
            <a:r>
              <a:rPr lang="zh-CN" altLang="en-US" sz="2000" dirty="0"/>
              <a:t> </a:t>
            </a:r>
            <a:r>
              <a:rPr lang="en-US" altLang="zh-CN" sz="2000" dirty="0"/>
              <a:t>adaptation,</a:t>
            </a:r>
            <a:r>
              <a:rPr lang="zh-CN" altLang="en-US" sz="2000" dirty="0"/>
              <a:t> </a:t>
            </a:r>
            <a:r>
              <a:rPr lang="en-US" altLang="zh-CN" sz="2000" dirty="0"/>
              <a:t>knowledge</a:t>
            </a:r>
            <a:r>
              <a:rPr lang="zh-CN" altLang="en-US" sz="2000" dirty="0"/>
              <a:t> </a:t>
            </a:r>
            <a:r>
              <a:rPr lang="en-US" altLang="zh-CN" sz="2000" dirty="0"/>
              <a:t>enhancement,</a:t>
            </a:r>
            <a:r>
              <a:rPr lang="zh-CN" altLang="en-US" sz="2000" dirty="0"/>
              <a:t> </a:t>
            </a:r>
            <a:r>
              <a:rPr lang="en-US" altLang="zh-CN" sz="2000" dirty="0"/>
              <a:t>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7DEFD64-B1D0-BE47-8FD7-1B7B38291A7A}"/>
              </a:ext>
            </a:extLst>
          </p:cNvPr>
          <p:cNvSpPr txBox="1"/>
          <p:nvPr/>
        </p:nvSpPr>
        <p:spPr>
          <a:xfrm>
            <a:off x="9190074" y="3137025"/>
            <a:ext cx="27432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Trends</a:t>
            </a:r>
            <a:r>
              <a:rPr lang="zh-CN" altLang="en-US" sz="1800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are</a:t>
            </a:r>
            <a:r>
              <a:rPr lang="zh-CN" altLang="en-US" sz="1800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led</a:t>
            </a:r>
            <a:r>
              <a:rPr lang="zh-CN" altLang="en-US" sz="1800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by</a:t>
            </a:r>
            <a:r>
              <a:rPr lang="zh-CN" altLang="en-US" sz="1800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large</a:t>
            </a:r>
            <a:r>
              <a:rPr lang="zh-CN" altLang="en-US" sz="1800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companies</a:t>
            </a:r>
            <a:r>
              <a:rPr lang="zh-CN" altLang="en-US" sz="1800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and</a:t>
            </a:r>
            <a:r>
              <a:rPr lang="zh-CN" altLang="en-US" sz="1800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Helvetica" pitchFamily="2" charset="0"/>
              </a:rPr>
              <a:t>famous</a:t>
            </a:r>
            <a:r>
              <a:rPr lang="zh-CN" altLang="en-US" sz="1800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research</a:t>
            </a:r>
            <a:r>
              <a:rPr lang="zh-CN" altLang="en-US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groups…</a:t>
            </a:r>
            <a:endParaRPr lang="zh-CN" altLang="en-US" dirty="0">
              <a:solidFill>
                <a:srgbClr val="FF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5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628A-C753-C684-3547-6FDDEB70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Development</a:t>
            </a:r>
            <a:r>
              <a:rPr lang="zh-CN" altLang="en-US" sz="4400" dirty="0"/>
              <a:t> </a:t>
            </a:r>
            <a:r>
              <a:rPr lang="en-US" altLang="zh-CN" sz="4400" dirty="0"/>
              <a:t>of</a:t>
            </a:r>
            <a:r>
              <a:rPr lang="zh-CN" altLang="en-US" sz="4400" dirty="0"/>
              <a:t> </a:t>
            </a:r>
            <a:r>
              <a:rPr lang="en-US" altLang="zh-CN" sz="4400" dirty="0"/>
              <a:t>NLP</a:t>
            </a:r>
            <a:r>
              <a:rPr lang="zh-CN" altLang="en-US" sz="4400" dirty="0"/>
              <a:t> </a:t>
            </a:r>
            <a:r>
              <a:rPr lang="en-US" altLang="zh-CN" sz="4400" dirty="0"/>
              <a:t>techniques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32B2E7C-B721-1A4D-BA03-CBD2433BA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57" y="1559528"/>
            <a:ext cx="10136577" cy="461798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If</a:t>
            </a:r>
            <a:r>
              <a:rPr lang="zh-CN" altLang="en-US" sz="2000" dirty="0"/>
              <a:t> </a:t>
            </a:r>
            <a:r>
              <a:rPr lang="en-US" altLang="zh-CN" sz="2000" dirty="0"/>
              <a:t>you</a:t>
            </a:r>
            <a:r>
              <a:rPr lang="zh-CN" altLang="en-US" sz="2000" dirty="0"/>
              <a:t> </a:t>
            </a:r>
            <a:r>
              <a:rPr lang="en-US" altLang="zh-CN" sz="2000" dirty="0"/>
              <a:t>learn</a:t>
            </a:r>
            <a:r>
              <a:rPr lang="zh-CN" altLang="en-US" sz="2000" dirty="0"/>
              <a:t> </a:t>
            </a:r>
            <a:r>
              <a:rPr lang="en-US" altLang="zh-CN" sz="2000" dirty="0"/>
              <a:t>NLP</a:t>
            </a:r>
            <a:r>
              <a:rPr lang="zh-CN" altLang="en-US" sz="2000" dirty="0"/>
              <a:t> </a:t>
            </a:r>
            <a:r>
              <a:rPr lang="en-US" altLang="zh-CN" sz="2000" dirty="0"/>
              <a:t>before</a:t>
            </a:r>
            <a:r>
              <a:rPr lang="zh-CN" altLang="en-US" sz="2000" dirty="0"/>
              <a:t> </a:t>
            </a:r>
            <a:r>
              <a:rPr lang="en-US" altLang="zh-CN" sz="2000" dirty="0"/>
              <a:t>2010…</a:t>
            </a:r>
          </a:p>
          <a:p>
            <a:pPr lvl="1"/>
            <a:r>
              <a:rPr lang="en-US" altLang="zh-CN" sz="1800" dirty="0"/>
              <a:t>rule-based</a:t>
            </a:r>
            <a:r>
              <a:rPr lang="zh-CN" altLang="en-US" sz="1800" dirty="0"/>
              <a:t> </a:t>
            </a:r>
            <a:r>
              <a:rPr lang="en-US" altLang="zh-CN" sz="1800" dirty="0"/>
              <a:t>methods</a:t>
            </a:r>
            <a:r>
              <a:rPr lang="zh-CN" altLang="en-US" sz="1800" dirty="0"/>
              <a:t> </a:t>
            </a:r>
            <a:r>
              <a:rPr lang="en-US" altLang="zh-CN" sz="1800" dirty="0"/>
              <a:t>with</a:t>
            </a:r>
            <a:r>
              <a:rPr lang="zh-CN" altLang="en-US" sz="1800" dirty="0"/>
              <a:t> </a:t>
            </a:r>
            <a:r>
              <a:rPr lang="en-US" altLang="zh-CN" sz="1800" dirty="0"/>
              <a:t>linguistics</a:t>
            </a:r>
            <a:r>
              <a:rPr lang="zh-CN" altLang="en-US" sz="1800" dirty="0"/>
              <a:t> </a:t>
            </a:r>
            <a:r>
              <a:rPr lang="en-US" altLang="zh-CN" sz="1800" dirty="0"/>
              <a:t>knowledge</a:t>
            </a:r>
          </a:p>
          <a:p>
            <a:pPr lvl="1"/>
            <a:r>
              <a:rPr lang="en-US" altLang="zh-CN" sz="1800" dirty="0"/>
              <a:t>statistical</a:t>
            </a:r>
            <a:r>
              <a:rPr lang="zh-CN" altLang="en-US" sz="1800" dirty="0"/>
              <a:t> </a:t>
            </a:r>
            <a:r>
              <a:rPr lang="en-US" altLang="zh-CN" sz="1800" dirty="0"/>
              <a:t>features,</a:t>
            </a:r>
            <a:r>
              <a:rPr lang="zh-CN" altLang="en-US" sz="1800" dirty="0"/>
              <a:t> </a:t>
            </a:r>
            <a:r>
              <a:rPr lang="en-US" altLang="zh-CN" sz="1800" dirty="0"/>
              <a:t>maybe</a:t>
            </a:r>
            <a:r>
              <a:rPr lang="zh-CN" altLang="en-US" sz="1800" dirty="0"/>
              <a:t> </a:t>
            </a:r>
            <a:r>
              <a:rPr lang="en-US" altLang="zh-CN" sz="1800" dirty="0"/>
              <a:t>traditional</a:t>
            </a:r>
            <a:r>
              <a:rPr lang="zh-CN" altLang="en-US" sz="1800" dirty="0"/>
              <a:t> </a:t>
            </a:r>
            <a:r>
              <a:rPr lang="en-US" altLang="zh-CN" sz="1800" dirty="0"/>
              <a:t>ML</a:t>
            </a:r>
            <a:r>
              <a:rPr lang="zh-CN" altLang="en-US" sz="1800" dirty="0"/>
              <a:t> </a:t>
            </a:r>
            <a:r>
              <a:rPr lang="en-US" altLang="zh-CN" sz="1800" dirty="0"/>
              <a:t>models</a:t>
            </a:r>
            <a:r>
              <a:rPr lang="zh-CN" altLang="en-US" sz="1800" dirty="0"/>
              <a:t> </a:t>
            </a:r>
            <a:r>
              <a:rPr lang="en-US" altLang="zh-CN" sz="1800" dirty="0"/>
              <a:t>(SVM,</a:t>
            </a:r>
            <a:r>
              <a:rPr lang="zh-CN" altLang="en-US" sz="1800" dirty="0"/>
              <a:t> </a:t>
            </a:r>
            <a:r>
              <a:rPr lang="en-US" altLang="zh-CN" sz="1800" dirty="0"/>
              <a:t>DT,…)</a:t>
            </a:r>
          </a:p>
          <a:p>
            <a:r>
              <a:rPr lang="en-US" altLang="zh-CN" sz="2000" dirty="0"/>
              <a:t>If</a:t>
            </a:r>
            <a:r>
              <a:rPr lang="zh-CN" altLang="en-US" sz="2000" dirty="0"/>
              <a:t> </a:t>
            </a:r>
            <a:r>
              <a:rPr lang="en-US" altLang="zh-CN" sz="2000" dirty="0"/>
              <a:t>you</a:t>
            </a:r>
            <a:r>
              <a:rPr lang="zh-CN" altLang="en-US" sz="2000" dirty="0"/>
              <a:t> </a:t>
            </a:r>
            <a:r>
              <a:rPr lang="en-US" altLang="zh-CN" sz="2000" dirty="0"/>
              <a:t>learn</a:t>
            </a:r>
            <a:r>
              <a:rPr lang="zh-CN" altLang="en-US" sz="2000" dirty="0"/>
              <a:t> </a:t>
            </a:r>
            <a:r>
              <a:rPr lang="en-US" altLang="zh-CN" sz="2000" dirty="0"/>
              <a:t>NLP</a:t>
            </a:r>
            <a:r>
              <a:rPr lang="zh-CN" altLang="en-US" sz="2000" dirty="0"/>
              <a:t> </a:t>
            </a:r>
            <a:r>
              <a:rPr lang="en-US" altLang="zh-CN" sz="2000" dirty="0"/>
              <a:t>before</a:t>
            </a:r>
            <a:r>
              <a:rPr lang="zh-CN" altLang="en-US" sz="2000" dirty="0"/>
              <a:t> </a:t>
            </a:r>
            <a:r>
              <a:rPr lang="en-US" altLang="zh-CN" sz="2000" dirty="0"/>
              <a:t>2018…</a:t>
            </a:r>
          </a:p>
          <a:p>
            <a:pPr lvl="1"/>
            <a:r>
              <a:rPr lang="en-US" altLang="zh-CN" sz="1800" dirty="0"/>
              <a:t>word</a:t>
            </a:r>
            <a:r>
              <a:rPr lang="zh-CN" altLang="en-US" sz="1800" dirty="0"/>
              <a:t> </a:t>
            </a:r>
            <a:r>
              <a:rPr lang="en-US" altLang="zh-CN" sz="1800" dirty="0"/>
              <a:t>vectors</a:t>
            </a:r>
            <a:r>
              <a:rPr lang="zh-CN" altLang="en-US" sz="1800" dirty="0"/>
              <a:t> </a:t>
            </a:r>
            <a:r>
              <a:rPr lang="en-US" altLang="zh-CN" sz="1800" dirty="0"/>
              <a:t>+</a:t>
            </a:r>
            <a:r>
              <a:rPr lang="zh-CN" altLang="en-US" sz="1800" dirty="0"/>
              <a:t> </a:t>
            </a:r>
            <a:r>
              <a:rPr lang="en-US" altLang="zh-CN" sz="1800" dirty="0"/>
              <a:t>RNN,</a:t>
            </a:r>
            <a:r>
              <a:rPr lang="zh-CN" altLang="en-US" sz="1800" dirty="0"/>
              <a:t> </a:t>
            </a:r>
            <a:r>
              <a:rPr lang="en-US" altLang="zh-CN" sz="1800" dirty="0"/>
              <a:t>CNN,</a:t>
            </a:r>
            <a:r>
              <a:rPr lang="zh-CN" altLang="en-US" sz="1800" dirty="0"/>
              <a:t> </a:t>
            </a:r>
            <a:r>
              <a:rPr lang="en-US" altLang="zh-CN" sz="1800" dirty="0"/>
              <a:t>GRU,</a:t>
            </a:r>
            <a:r>
              <a:rPr lang="zh-CN" altLang="en-US" sz="1800" dirty="0"/>
              <a:t> </a:t>
            </a:r>
            <a:r>
              <a:rPr lang="en-US" altLang="zh-CN" sz="1800" dirty="0"/>
              <a:t>LSTM,</a:t>
            </a:r>
            <a:r>
              <a:rPr lang="zh-CN" altLang="en-US" sz="1800" dirty="0"/>
              <a:t> </a:t>
            </a:r>
            <a:r>
              <a:rPr lang="en-US" altLang="zh-CN" sz="1800" dirty="0"/>
              <a:t>…</a:t>
            </a:r>
          </a:p>
          <a:p>
            <a:pPr lvl="1"/>
            <a:r>
              <a:rPr lang="en-US" altLang="zh-CN" sz="1800" dirty="0"/>
              <a:t>attention-based</a:t>
            </a:r>
            <a:r>
              <a:rPr lang="zh-CN" altLang="en-US" sz="1800" dirty="0"/>
              <a:t> </a:t>
            </a:r>
            <a:r>
              <a:rPr lang="en-US" altLang="zh-CN" sz="1800" dirty="0"/>
              <a:t>NNs,</a:t>
            </a:r>
            <a:r>
              <a:rPr lang="zh-CN" altLang="en-US" sz="1800" dirty="0"/>
              <a:t> </a:t>
            </a:r>
            <a:r>
              <a:rPr lang="en-US" altLang="zh-CN" sz="1800" dirty="0"/>
              <a:t>bidirectional</a:t>
            </a:r>
            <a:r>
              <a:rPr lang="zh-CN" altLang="en-US" sz="1800" dirty="0"/>
              <a:t> </a:t>
            </a:r>
            <a:r>
              <a:rPr lang="en-US" altLang="zh-CN" sz="1800" dirty="0"/>
              <a:t>NNs,</a:t>
            </a:r>
            <a:r>
              <a:rPr lang="zh-CN" altLang="en-US" sz="1800" dirty="0"/>
              <a:t> </a:t>
            </a:r>
            <a:r>
              <a:rPr lang="en-US" altLang="zh-CN" sz="1800" dirty="0"/>
              <a:t>Multi-layer</a:t>
            </a:r>
            <a:r>
              <a:rPr lang="zh-CN" altLang="en-US" sz="1800" dirty="0"/>
              <a:t> </a:t>
            </a:r>
            <a:r>
              <a:rPr lang="en-US" altLang="zh-CN" sz="1800" dirty="0"/>
              <a:t>NNs,</a:t>
            </a:r>
            <a:r>
              <a:rPr lang="zh-CN" altLang="en-US" sz="1800" dirty="0"/>
              <a:t> </a:t>
            </a:r>
            <a:r>
              <a:rPr lang="en-US" altLang="zh-CN" sz="1800" dirty="0"/>
              <a:t>…</a:t>
            </a:r>
          </a:p>
          <a:p>
            <a:r>
              <a:rPr lang="en-US" altLang="zh-CN" sz="2000" dirty="0"/>
              <a:t>If</a:t>
            </a:r>
            <a:r>
              <a:rPr lang="zh-CN" altLang="en-US" sz="2000" dirty="0"/>
              <a:t> </a:t>
            </a:r>
            <a:r>
              <a:rPr lang="en-US" altLang="zh-CN" sz="2000" dirty="0"/>
              <a:t>you</a:t>
            </a:r>
            <a:r>
              <a:rPr lang="zh-CN" altLang="en-US" sz="2000" dirty="0"/>
              <a:t> </a:t>
            </a:r>
            <a:r>
              <a:rPr lang="en-US" altLang="zh-CN" sz="2000" dirty="0"/>
              <a:t>learn</a:t>
            </a:r>
            <a:r>
              <a:rPr lang="zh-CN" altLang="en-US" sz="2000" dirty="0"/>
              <a:t> </a:t>
            </a:r>
            <a:r>
              <a:rPr lang="en-US" altLang="zh-CN" sz="2000" dirty="0"/>
              <a:t>NLP</a:t>
            </a:r>
            <a:r>
              <a:rPr lang="zh-CN" altLang="en-US" sz="2000" dirty="0"/>
              <a:t> </a:t>
            </a:r>
            <a:r>
              <a:rPr lang="en-US" altLang="zh-CN" sz="2000" dirty="0"/>
              <a:t>before</a:t>
            </a:r>
            <a:r>
              <a:rPr lang="zh-CN" altLang="en-US" sz="2000" dirty="0"/>
              <a:t> </a:t>
            </a:r>
            <a:r>
              <a:rPr lang="en-US" altLang="zh-CN" sz="2000" dirty="0"/>
              <a:t>2022…</a:t>
            </a:r>
          </a:p>
          <a:p>
            <a:pPr lvl="1"/>
            <a:r>
              <a:rPr lang="en-US" altLang="zh-CN" sz="1800" dirty="0"/>
              <a:t>fine-tuning</a:t>
            </a:r>
            <a:r>
              <a:rPr lang="zh-CN" altLang="en-US" sz="1800" dirty="0"/>
              <a:t> </a:t>
            </a:r>
            <a:r>
              <a:rPr lang="en-US" altLang="zh-CN" sz="1800" dirty="0"/>
              <a:t>Pre-trained</a:t>
            </a:r>
            <a:r>
              <a:rPr lang="zh-CN" altLang="en-US" sz="1800" dirty="0"/>
              <a:t> </a:t>
            </a:r>
            <a:r>
              <a:rPr lang="en-US" altLang="zh-CN" sz="1800" dirty="0"/>
              <a:t>Models like</a:t>
            </a:r>
            <a:r>
              <a:rPr lang="zh-CN" altLang="en-US" sz="1800" dirty="0"/>
              <a:t> </a:t>
            </a:r>
            <a:r>
              <a:rPr lang="en-US" altLang="zh-CN" sz="1800" dirty="0"/>
              <a:t>BERT,</a:t>
            </a:r>
            <a:r>
              <a:rPr lang="zh-CN" altLang="en-US" sz="1800" dirty="0"/>
              <a:t> </a:t>
            </a:r>
            <a:r>
              <a:rPr lang="en-US" altLang="zh-CN" sz="1800" dirty="0"/>
              <a:t>RoBERTa,</a:t>
            </a:r>
            <a:r>
              <a:rPr lang="zh-CN" altLang="en-US" sz="1800" dirty="0"/>
              <a:t> </a:t>
            </a:r>
            <a:r>
              <a:rPr lang="en-US" altLang="zh-CN" sz="1800" dirty="0"/>
              <a:t>T5,</a:t>
            </a:r>
            <a:r>
              <a:rPr lang="zh-CN" altLang="en-US" sz="1800" dirty="0"/>
              <a:t> </a:t>
            </a:r>
            <a:r>
              <a:rPr lang="en-US" altLang="zh-CN" sz="1800" dirty="0"/>
              <a:t>GPT-2</a:t>
            </a:r>
          </a:p>
          <a:p>
            <a:r>
              <a:rPr lang="en-US" altLang="zh-CN" sz="2000" dirty="0"/>
              <a:t>If</a:t>
            </a:r>
            <a:r>
              <a:rPr lang="zh-CN" altLang="en-US" sz="2000" dirty="0"/>
              <a:t> </a:t>
            </a:r>
            <a:r>
              <a:rPr lang="en-US" altLang="zh-CN" sz="2000" dirty="0"/>
              <a:t>you</a:t>
            </a:r>
            <a:r>
              <a:rPr lang="zh-CN" altLang="en-US" sz="2000" dirty="0"/>
              <a:t> </a:t>
            </a:r>
            <a:r>
              <a:rPr lang="en-US" altLang="zh-CN" sz="2000" dirty="0"/>
              <a:t>learn</a:t>
            </a:r>
            <a:r>
              <a:rPr lang="zh-CN" altLang="en-US" sz="2000" dirty="0"/>
              <a:t> </a:t>
            </a:r>
            <a:r>
              <a:rPr lang="en-US" altLang="zh-CN" sz="2000" dirty="0"/>
              <a:t>NLP</a:t>
            </a:r>
            <a:r>
              <a:rPr lang="zh-CN" altLang="en-US" sz="2000" dirty="0"/>
              <a:t> </a:t>
            </a:r>
            <a:r>
              <a:rPr lang="en-US" altLang="zh-CN" sz="2000" dirty="0"/>
              <a:t>before</a:t>
            </a:r>
            <a:r>
              <a:rPr lang="zh-CN" altLang="en-US" sz="2000" dirty="0"/>
              <a:t> </a:t>
            </a:r>
            <a:r>
              <a:rPr lang="en-US" altLang="zh-CN" sz="2000" dirty="0"/>
              <a:t>2024…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lvl="1"/>
            <a:r>
              <a:rPr lang="en-US" altLang="zh-CN" sz="1800" dirty="0"/>
              <a:t>prompting,</a:t>
            </a:r>
            <a:r>
              <a:rPr lang="zh-CN" altLang="en-US" sz="1800" dirty="0"/>
              <a:t> </a:t>
            </a:r>
            <a:r>
              <a:rPr lang="en-US" altLang="zh-CN" sz="1800" dirty="0"/>
              <a:t>SFT,</a:t>
            </a:r>
            <a:r>
              <a:rPr lang="zh-CN" altLang="en-US" sz="1800" dirty="0"/>
              <a:t> </a:t>
            </a:r>
            <a:r>
              <a:rPr lang="en-US" altLang="zh-CN" sz="1800" dirty="0"/>
              <a:t>investigating</a:t>
            </a:r>
            <a:r>
              <a:rPr lang="zh-CN" altLang="en-US" sz="1800" dirty="0"/>
              <a:t> </a:t>
            </a:r>
            <a:r>
              <a:rPr lang="en-US" altLang="zh-CN" sz="1800" dirty="0"/>
              <a:t>different</a:t>
            </a:r>
            <a:r>
              <a:rPr lang="zh-CN" altLang="en-US" sz="1800" dirty="0"/>
              <a:t> </a:t>
            </a:r>
            <a:r>
              <a:rPr lang="en-US" altLang="zh-CN" sz="1800" dirty="0"/>
              <a:t>abilities</a:t>
            </a:r>
            <a:r>
              <a:rPr lang="zh-CN" altLang="en-US" sz="1800" dirty="0"/>
              <a:t> </a:t>
            </a:r>
            <a:r>
              <a:rPr lang="en-US" altLang="zh-CN" sz="1800" dirty="0"/>
              <a:t>of</a:t>
            </a:r>
            <a:r>
              <a:rPr lang="zh-CN" altLang="en-US" sz="1800" dirty="0"/>
              <a:t> </a:t>
            </a:r>
            <a:r>
              <a:rPr lang="en-US" altLang="zh-CN" sz="1800" dirty="0"/>
              <a:t>SOTA</a:t>
            </a:r>
            <a:r>
              <a:rPr lang="zh-CN" altLang="en-US" sz="1800" dirty="0"/>
              <a:t> </a:t>
            </a:r>
            <a:r>
              <a:rPr lang="en-US" altLang="zh-CN" sz="1800" dirty="0"/>
              <a:t>LLMs</a:t>
            </a:r>
          </a:p>
          <a:p>
            <a:r>
              <a:rPr lang="en-US" altLang="zh-CN" sz="2000" dirty="0"/>
              <a:t>If</a:t>
            </a:r>
            <a:r>
              <a:rPr lang="zh-CN" altLang="en-US" sz="2000" dirty="0"/>
              <a:t> </a:t>
            </a:r>
            <a:r>
              <a:rPr lang="en-US" altLang="zh-CN" sz="2000" dirty="0"/>
              <a:t>you</a:t>
            </a:r>
            <a:r>
              <a:rPr lang="zh-CN" altLang="en-US" sz="2000" dirty="0"/>
              <a:t> </a:t>
            </a:r>
            <a:r>
              <a:rPr lang="en-US" altLang="zh-CN" sz="2000" dirty="0"/>
              <a:t>learn</a:t>
            </a:r>
            <a:r>
              <a:rPr lang="zh-CN" altLang="en-US" sz="2000" dirty="0"/>
              <a:t> </a:t>
            </a:r>
            <a:r>
              <a:rPr lang="en-US" altLang="zh-CN" sz="2000" dirty="0"/>
              <a:t>NLP</a:t>
            </a:r>
            <a:r>
              <a:rPr lang="zh-CN" altLang="en-US" sz="2000" dirty="0"/>
              <a:t> </a:t>
            </a:r>
            <a:r>
              <a:rPr lang="en-US" altLang="zh-CN" sz="2000" dirty="0"/>
              <a:t>now…</a:t>
            </a:r>
          </a:p>
          <a:p>
            <a:pPr lvl="1"/>
            <a:r>
              <a:rPr lang="en-US" altLang="zh-CN" sz="1800" dirty="0"/>
              <a:t>Do</a:t>
            </a:r>
            <a:r>
              <a:rPr lang="zh-CN" altLang="en-US" sz="1800" dirty="0"/>
              <a:t> </a:t>
            </a:r>
            <a:r>
              <a:rPr lang="en-US" altLang="zh-CN" sz="1800" dirty="0"/>
              <a:t>you</a:t>
            </a:r>
            <a:r>
              <a:rPr lang="zh-CN" altLang="en-US" sz="1800" dirty="0"/>
              <a:t> </a:t>
            </a:r>
            <a:r>
              <a:rPr lang="en-US" altLang="zh-CN" sz="1800" dirty="0"/>
              <a:t>still</a:t>
            </a:r>
            <a:r>
              <a:rPr lang="zh-CN" altLang="en-US" sz="1800" dirty="0"/>
              <a:t> </a:t>
            </a:r>
            <a:r>
              <a:rPr lang="en-US" altLang="zh-CN" sz="1800" dirty="0"/>
              <a:t>want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learn</a:t>
            </a:r>
            <a:r>
              <a:rPr lang="zh-CN" altLang="en-US" sz="1800" dirty="0"/>
              <a:t> </a:t>
            </a:r>
            <a:r>
              <a:rPr lang="en-US" altLang="zh-CN" sz="1800" dirty="0"/>
              <a:t>NLP?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2EC45B-E56B-084A-9CF4-6729D4B56AFE}"/>
              </a:ext>
            </a:extLst>
          </p:cNvPr>
          <p:cNvSpPr txBox="1"/>
          <p:nvPr/>
        </p:nvSpPr>
        <p:spPr>
          <a:xfrm>
            <a:off x="7669618" y="1767482"/>
            <a:ext cx="436998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Helvetica" pitchFamily="2" charset="0"/>
              </a:rPr>
              <a:t>Model</a:t>
            </a:r>
            <a:r>
              <a:rPr kumimoji="1" lang="zh-CN" altLang="en-US" dirty="0">
                <a:latin typeface="Helvetica" pitchFamily="2" charset="0"/>
              </a:rPr>
              <a:t> </a:t>
            </a:r>
            <a:r>
              <a:rPr kumimoji="1" lang="en-US" altLang="zh-CN" dirty="0">
                <a:latin typeface="Helvetica" pitchFamily="2" charset="0"/>
              </a:rPr>
              <a:t>sizes</a:t>
            </a:r>
            <a:r>
              <a:rPr kumimoji="1" lang="zh-CN" altLang="en-US" dirty="0">
                <a:latin typeface="Helvetica" pitchFamily="2" charset="0"/>
              </a:rPr>
              <a:t> </a:t>
            </a:r>
            <a:r>
              <a:rPr kumimoji="1" lang="en-US" altLang="zh-CN" dirty="0">
                <a:latin typeface="Helvetica" pitchFamily="2" charset="0"/>
              </a:rPr>
              <a:t>are</a:t>
            </a:r>
            <a:r>
              <a:rPr kumimoji="1" lang="zh-CN" altLang="en-US" dirty="0">
                <a:latin typeface="Helvetica" pitchFamily="2" charset="0"/>
              </a:rPr>
              <a:t> </a:t>
            </a:r>
            <a:r>
              <a:rPr kumimoji="1" lang="en-US" altLang="zh-CN" dirty="0">
                <a:latin typeface="Helvetica" pitchFamily="2" charset="0"/>
              </a:rPr>
              <a:t>bigger</a:t>
            </a:r>
            <a:r>
              <a:rPr kumimoji="1" lang="zh-CN" altLang="en-US" dirty="0">
                <a:latin typeface="Helvetica" pitchFamily="2" charset="0"/>
              </a:rPr>
              <a:t> </a:t>
            </a:r>
            <a:r>
              <a:rPr kumimoji="1" lang="en-US" altLang="zh-CN" dirty="0">
                <a:latin typeface="Helvetica" pitchFamily="2" charset="0"/>
              </a:rPr>
              <a:t>and</a:t>
            </a:r>
            <a:r>
              <a:rPr kumimoji="1" lang="zh-CN" altLang="en-US" dirty="0">
                <a:latin typeface="Helvetica" pitchFamily="2" charset="0"/>
              </a:rPr>
              <a:t> </a:t>
            </a:r>
            <a:r>
              <a:rPr kumimoji="1" lang="en-US" altLang="zh-CN" dirty="0">
                <a:latin typeface="Helvetica" pitchFamily="2" charset="0"/>
              </a:rPr>
              <a:t>bigger,</a:t>
            </a:r>
            <a:r>
              <a:rPr kumimoji="1" lang="zh-CN" altLang="en-US" dirty="0">
                <a:latin typeface="Helvetica" pitchFamily="2" charset="0"/>
              </a:rPr>
              <a:t> </a:t>
            </a:r>
            <a:r>
              <a:rPr kumimoji="1" lang="en-US" altLang="zh-CN" dirty="0">
                <a:latin typeface="Helvetica" pitchFamily="2" charset="0"/>
              </a:rPr>
              <a:t>technical</a:t>
            </a:r>
            <a:r>
              <a:rPr kumimoji="1" lang="zh-CN" altLang="en-US" dirty="0">
                <a:latin typeface="Helvetica" pitchFamily="2" charset="0"/>
              </a:rPr>
              <a:t> </a:t>
            </a:r>
            <a:r>
              <a:rPr kumimoji="1" lang="en-US" altLang="zh-CN" dirty="0">
                <a:latin typeface="Helvetica" pitchFamily="2" charset="0"/>
              </a:rPr>
              <a:t>issues</a:t>
            </a:r>
            <a:r>
              <a:rPr kumimoji="1" lang="zh-CN" altLang="en-US" dirty="0">
                <a:latin typeface="Helvetica" pitchFamily="2" charset="0"/>
              </a:rPr>
              <a:t> </a:t>
            </a:r>
            <a:r>
              <a:rPr kumimoji="1" lang="en-US" altLang="zh-CN" dirty="0">
                <a:latin typeface="Helvetica" pitchFamily="2" charset="0"/>
              </a:rPr>
              <a:t>seem</a:t>
            </a:r>
            <a:r>
              <a:rPr kumimoji="1" lang="zh-CN" altLang="en-US" dirty="0">
                <a:latin typeface="Helvetica" pitchFamily="2" charset="0"/>
              </a:rPr>
              <a:t> </a:t>
            </a:r>
            <a:r>
              <a:rPr kumimoji="1" lang="en-US" altLang="zh-CN" dirty="0">
                <a:latin typeface="Helvetica" pitchFamily="2" charset="0"/>
              </a:rPr>
              <a:t>less</a:t>
            </a:r>
            <a:r>
              <a:rPr kumimoji="1" lang="zh-CN" altLang="en-US" dirty="0">
                <a:latin typeface="Helvetica" pitchFamily="2" charset="0"/>
              </a:rPr>
              <a:t> </a:t>
            </a:r>
            <a:r>
              <a:rPr kumimoji="1" lang="en-US" altLang="zh-CN" dirty="0">
                <a:latin typeface="Helvetica" pitchFamily="2" charset="0"/>
              </a:rPr>
              <a:t>and</a:t>
            </a:r>
            <a:r>
              <a:rPr kumimoji="1" lang="zh-CN" altLang="en-US" dirty="0">
                <a:latin typeface="Helvetica" pitchFamily="2" charset="0"/>
              </a:rPr>
              <a:t> </a:t>
            </a:r>
            <a:r>
              <a:rPr kumimoji="1" lang="en-US" altLang="zh-CN" dirty="0">
                <a:latin typeface="Helvetica" pitchFamily="2" charset="0"/>
              </a:rPr>
              <a:t>less…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41AAB44-C640-864E-9FF0-074182E70578}"/>
              </a:ext>
            </a:extLst>
          </p:cNvPr>
          <p:cNvSpPr txBox="1"/>
          <p:nvPr/>
        </p:nvSpPr>
        <p:spPr>
          <a:xfrm>
            <a:off x="7669618" y="3647849"/>
            <a:ext cx="436998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Helvetica" pitchFamily="2" charset="0"/>
              </a:rPr>
              <a:t>The</a:t>
            </a:r>
            <a:r>
              <a:rPr kumimoji="1" lang="zh-CN" altLang="en-US" dirty="0">
                <a:latin typeface="Helvetica" pitchFamily="2" charset="0"/>
              </a:rPr>
              <a:t> </a:t>
            </a:r>
            <a:r>
              <a:rPr kumimoji="1" lang="en-US" altLang="zh-CN" dirty="0">
                <a:latin typeface="Helvetica" pitchFamily="2" charset="0"/>
              </a:rPr>
              <a:t>things</a:t>
            </a:r>
            <a:r>
              <a:rPr kumimoji="1" lang="zh-CN" altLang="en-US" dirty="0">
                <a:latin typeface="Helvetica" pitchFamily="2" charset="0"/>
              </a:rPr>
              <a:t> </a:t>
            </a:r>
            <a:r>
              <a:rPr kumimoji="1" lang="en-US" altLang="zh-CN" dirty="0">
                <a:latin typeface="Helvetica" pitchFamily="2" charset="0"/>
              </a:rPr>
              <a:t>we</a:t>
            </a:r>
            <a:r>
              <a:rPr kumimoji="1" lang="zh-CN" altLang="en-US" dirty="0">
                <a:latin typeface="Helvetica" pitchFamily="2" charset="0"/>
              </a:rPr>
              <a:t> </a:t>
            </a:r>
            <a:r>
              <a:rPr kumimoji="1" lang="en-US" altLang="zh-CN" dirty="0">
                <a:latin typeface="Helvetica" pitchFamily="2" charset="0"/>
              </a:rPr>
              <a:t>can</a:t>
            </a:r>
            <a:r>
              <a:rPr kumimoji="1" lang="zh-CN" altLang="en-US" dirty="0">
                <a:latin typeface="Helvetica" pitchFamily="2" charset="0"/>
              </a:rPr>
              <a:t> </a:t>
            </a:r>
            <a:r>
              <a:rPr kumimoji="1" lang="en-US" altLang="zh-CN" dirty="0">
                <a:latin typeface="Helvetica" pitchFamily="2" charset="0"/>
              </a:rPr>
              <a:t>do</a:t>
            </a:r>
            <a:r>
              <a:rPr kumimoji="1" lang="zh-CN" altLang="en-US" dirty="0">
                <a:latin typeface="Helvetica" pitchFamily="2" charset="0"/>
              </a:rPr>
              <a:t> </a:t>
            </a:r>
            <a:r>
              <a:rPr kumimoji="1" lang="en-US" altLang="zh-CN" dirty="0">
                <a:latin typeface="Helvetica" pitchFamily="2" charset="0"/>
              </a:rPr>
              <a:t>in</a:t>
            </a:r>
            <a:r>
              <a:rPr kumimoji="1" lang="zh-CN" altLang="en-US" dirty="0">
                <a:latin typeface="Helvetica" pitchFamily="2" charset="0"/>
              </a:rPr>
              <a:t> </a:t>
            </a:r>
            <a:r>
              <a:rPr kumimoji="1" lang="en-US" altLang="zh-CN" dirty="0">
                <a:latin typeface="Helvetica" pitchFamily="2" charset="0"/>
              </a:rPr>
              <a:t>NLP</a:t>
            </a:r>
            <a:r>
              <a:rPr kumimoji="1" lang="zh-CN" altLang="en-US" dirty="0">
                <a:latin typeface="Helvetica" pitchFamily="2" charset="0"/>
              </a:rPr>
              <a:t> </a:t>
            </a:r>
            <a:r>
              <a:rPr kumimoji="1" lang="en-US" altLang="zh-CN" dirty="0">
                <a:latin typeface="Helvetica" pitchFamily="2" charset="0"/>
              </a:rPr>
              <a:t>is</a:t>
            </a:r>
            <a:r>
              <a:rPr kumimoji="1" lang="zh-CN" altLang="en-US" dirty="0">
                <a:latin typeface="Helvetica" pitchFamily="2" charset="0"/>
              </a:rPr>
              <a:t> </a:t>
            </a:r>
            <a:r>
              <a:rPr kumimoji="1" lang="en-US" altLang="zh-CN" dirty="0">
                <a:latin typeface="Helvetica" pitchFamily="2" charset="0"/>
              </a:rPr>
              <a:t>less?</a:t>
            </a:r>
          </a:p>
        </p:txBody>
      </p:sp>
      <p:sp>
        <p:nvSpPr>
          <p:cNvPr id="7" name="下箭头 6">
            <a:extLst>
              <a:ext uri="{FF2B5EF4-FFF2-40B4-BE49-F238E27FC236}">
                <a16:creationId xmlns:a16="http://schemas.microsoft.com/office/drawing/2014/main" id="{7816AF3C-76C4-9448-A1F4-AA1E0AED66CB}"/>
              </a:ext>
            </a:extLst>
          </p:cNvPr>
          <p:cNvSpPr/>
          <p:nvPr/>
        </p:nvSpPr>
        <p:spPr>
          <a:xfrm>
            <a:off x="9612293" y="249060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BE29264-519C-BC48-B675-68D2B62C430A}"/>
              </a:ext>
            </a:extLst>
          </p:cNvPr>
          <p:cNvSpPr txBox="1"/>
          <p:nvPr/>
        </p:nvSpPr>
        <p:spPr>
          <a:xfrm>
            <a:off x="7669618" y="4133684"/>
            <a:ext cx="436998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Helvetica" pitchFamily="2" charset="0"/>
              </a:rPr>
              <a:t>Multi-modality?</a:t>
            </a:r>
          </a:p>
          <a:p>
            <a:r>
              <a:rPr kumimoji="1" lang="en-US" altLang="zh-CN" dirty="0">
                <a:latin typeface="Helvetica" pitchFamily="2" charset="0"/>
              </a:rPr>
              <a:t>Reasoning</a:t>
            </a:r>
            <a:r>
              <a:rPr kumimoji="1" lang="zh-CN" altLang="en-US" dirty="0">
                <a:latin typeface="Helvetica" pitchFamily="2" charset="0"/>
              </a:rPr>
              <a:t> </a:t>
            </a:r>
            <a:r>
              <a:rPr kumimoji="1" lang="en-US" altLang="zh-CN" dirty="0">
                <a:latin typeface="Helvetica" pitchFamily="2" charset="0"/>
              </a:rPr>
              <a:t>ability?</a:t>
            </a:r>
          </a:p>
          <a:p>
            <a:r>
              <a:rPr kumimoji="1" lang="en-US" altLang="zh-CN" dirty="0">
                <a:latin typeface="Helvetica" pitchFamily="2" charset="0"/>
              </a:rPr>
              <a:t>Factual</a:t>
            </a:r>
            <a:r>
              <a:rPr kumimoji="1" lang="zh-CN" altLang="en-US" dirty="0">
                <a:latin typeface="Helvetica" pitchFamily="2" charset="0"/>
              </a:rPr>
              <a:t> </a:t>
            </a:r>
            <a:r>
              <a:rPr kumimoji="1" lang="en-US" altLang="zh-CN" dirty="0">
                <a:latin typeface="Helvetica" pitchFamily="2" charset="0"/>
              </a:rPr>
              <a:t>correctness?</a:t>
            </a:r>
          </a:p>
          <a:p>
            <a:r>
              <a:rPr kumimoji="1" lang="en-US" altLang="zh-CN" dirty="0">
                <a:latin typeface="Helvetica" pitchFamily="2" charset="0"/>
              </a:rPr>
              <a:t>Ethical concerns and governance?</a:t>
            </a:r>
          </a:p>
          <a:p>
            <a:r>
              <a:rPr kumimoji="1" lang="en-US" altLang="zh-CN" dirty="0">
                <a:latin typeface="Helvetica" pitchFamily="2" charset="0"/>
              </a:rPr>
              <a:t>…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143646-5FD8-3948-BA57-E4027B54A71F}"/>
              </a:ext>
            </a:extLst>
          </p:cNvPr>
          <p:cNvSpPr txBox="1"/>
          <p:nvPr/>
        </p:nvSpPr>
        <p:spPr>
          <a:xfrm>
            <a:off x="5007935" y="5691681"/>
            <a:ext cx="70316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dirty="0">
                <a:solidFill>
                  <a:srgbClr val="C00000"/>
                </a:solidFill>
                <a:latin typeface="Helvetica" pitchFamily="2" charset="0"/>
              </a:rPr>
              <a:t>History</a:t>
            </a:r>
            <a:r>
              <a:rPr kumimoji="1" lang="zh-CN" alt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Helvetica" pitchFamily="2" charset="0"/>
              </a:rPr>
              <a:t>tells</a:t>
            </a:r>
            <a:r>
              <a:rPr kumimoji="1" lang="zh-CN" alt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Helvetica" pitchFamily="2" charset="0"/>
              </a:rPr>
              <a:t>us:</a:t>
            </a:r>
            <a:r>
              <a:rPr kumimoji="1" lang="zh-CN" alt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Helvetica" pitchFamily="2" charset="0"/>
              </a:rPr>
              <a:t>technics</a:t>
            </a:r>
            <a:r>
              <a:rPr kumimoji="1" lang="zh-CN" alt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Helvetica" pitchFamily="2" charset="0"/>
              </a:rPr>
              <a:t>kill</a:t>
            </a:r>
            <a:r>
              <a:rPr kumimoji="1" lang="zh-CN" alt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Helvetica" pitchFamily="2" charset="0"/>
              </a:rPr>
              <a:t>old</a:t>
            </a:r>
            <a:r>
              <a:rPr kumimoji="1" lang="zh-CN" alt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Helvetica" pitchFamily="2" charset="0"/>
              </a:rPr>
              <a:t>jobs,</a:t>
            </a:r>
            <a:r>
              <a:rPr kumimoji="1" lang="zh-CN" alt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Helvetica" pitchFamily="2" charset="0"/>
              </a:rPr>
              <a:t>but</a:t>
            </a:r>
            <a:r>
              <a:rPr kumimoji="1" lang="zh-CN" alt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Helvetica" pitchFamily="2" charset="0"/>
              </a:rPr>
              <a:t>create</a:t>
            </a:r>
            <a:r>
              <a:rPr kumimoji="1" lang="zh-CN" alt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Helvetica" pitchFamily="2" charset="0"/>
              </a:rPr>
              <a:t>better</a:t>
            </a:r>
            <a:r>
              <a:rPr kumimoji="1" lang="zh-CN" alt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Helvetica" pitchFamily="2" charset="0"/>
              </a:rPr>
              <a:t>expectations,</a:t>
            </a:r>
            <a:r>
              <a:rPr kumimoji="1" lang="zh-CN" alt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Helvetica" pitchFamily="2" charset="0"/>
              </a:rPr>
              <a:t>so</a:t>
            </a:r>
            <a:r>
              <a:rPr kumimoji="1" lang="zh-CN" alt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Helvetica" pitchFamily="2" charset="0"/>
              </a:rPr>
              <a:t>as</a:t>
            </a:r>
            <a:r>
              <a:rPr kumimoji="1" lang="zh-CN" alt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Helvetica" pitchFamily="2" charset="0"/>
              </a:rPr>
              <a:t>the</a:t>
            </a:r>
            <a:r>
              <a:rPr kumimoji="1" lang="zh-CN" alt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Helvetica" pitchFamily="2" charset="0"/>
              </a:rPr>
              <a:t>new</a:t>
            </a:r>
            <a:r>
              <a:rPr kumimoji="1" lang="zh-CN" alt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Helvetica" pitchFamily="2" charset="0"/>
              </a:rPr>
              <a:t>requirements</a:t>
            </a:r>
            <a:r>
              <a:rPr kumimoji="1" lang="zh-CN" alt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Helvetica" pitchFamily="2" charset="0"/>
              </a:rPr>
              <a:t>and</a:t>
            </a:r>
            <a:r>
              <a:rPr kumimoji="1" lang="zh-CN" alt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Helvetica" pitchFamily="2" charset="0"/>
              </a:rPr>
              <a:t>new</a:t>
            </a:r>
            <a:r>
              <a:rPr kumimoji="1" lang="zh-CN" alt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Helvetica" pitchFamily="2" charset="0"/>
              </a:rPr>
              <a:t>jobs…</a:t>
            </a:r>
          </a:p>
          <a:p>
            <a:endParaRPr kumimoji="1" lang="en-US" altLang="zh-CN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7" grpId="0" animBg="1"/>
      <p:bldP spid="11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E3EAF-DB91-4067-AB6B-223364C6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Assistant</a:t>
            </a:r>
            <a:r>
              <a:rPr lang="zh-CN" altLang="en-US" dirty="0"/>
              <a:t> </a:t>
            </a:r>
            <a:r>
              <a:rPr lang="en-US" altLang="zh-CN" dirty="0"/>
              <a:t>Wanted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96CE7-9069-49A3-A112-BEDF93262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30515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answer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YES!</a:t>
            </a:r>
          </a:p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interested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conversational</a:t>
            </a:r>
            <a:r>
              <a:rPr lang="zh-CN" altLang="en-US" dirty="0"/>
              <a:t> </a:t>
            </a:r>
            <a:r>
              <a:rPr lang="en-US" altLang="zh-CN" dirty="0"/>
              <a:t>AI,</a:t>
            </a:r>
            <a:r>
              <a:rPr lang="zh-CN" altLang="en-US" dirty="0"/>
              <a:t> </a:t>
            </a:r>
            <a:r>
              <a:rPr lang="en-US" altLang="zh-CN" dirty="0"/>
              <a:t>personality/emotion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dialog</a:t>
            </a:r>
            <a:r>
              <a:rPr lang="zh-CN" altLang="en-US" dirty="0"/>
              <a:t> </a:t>
            </a:r>
            <a:r>
              <a:rPr lang="en-US" altLang="zh-CN" dirty="0"/>
              <a:t>systems,…</a:t>
            </a:r>
          </a:p>
          <a:p>
            <a:pPr lvl="1"/>
            <a:r>
              <a:rPr lang="en-US" altLang="zh-CN" sz="2000" dirty="0"/>
              <a:t>Can</a:t>
            </a:r>
            <a:r>
              <a:rPr lang="zh-CN" altLang="en-US" sz="2000" dirty="0"/>
              <a:t> </a:t>
            </a:r>
            <a:r>
              <a:rPr lang="en-US" altLang="zh-CN" sz="2000" dirty="0"/>
              <a:t>chatbot</a:t>
            </a:r>
            <a:r>
              <a:rPr lang="zh-CN" altLang="en-US" sz="2000" dirty="0"/>
              <a:t> </a:t>
            </a:r>
            <a:r>
              <a:rPr lang="en-HK" altLang="zh-CN" sz="2000" dirty="0"/>
              <a:t>recognize the personality o</a:t>
            </a:r>
            <a:r>
              <a:rPr lang="en-US" altLang="zh-CN" sz="2000" dirty="0"/>
              <a:t>f</a:t>
            </a:r>
            <a:r>
              <a:rPr lang="zh-CN" altLang="en-US" sz="2000" dirty="0"/>
              <a:t> </a:t>
            </a:r>
            <a:r>
              <a:rPr lang="en-US" altLang="zh-CN" sz="2000" dirty="0"/>
              <a:t>users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provide</a:t>
            </a:r>
            <a:r>
              <a:rPr lang="zh-CN" altLang="en-US" sz="2000" dirty="0"/>
              <a:t> </a:t>
            </a:r>
            <a:r>
              <a:rPr lang="en-US" altLang="zh-CN" sz="2000" dirty="0"/>
              <a:t>personalized</a:t>
            </a:r>
            <a:r>
              <a:rPr lang="zh-CN" altLang="en-US" sz="2000" dirty="0"/>
              <a:t> </a:t>
            </a:r>
            <a:r>
              <a:rPr lang="en-US" altLang="zh-CN" sz="2000" dirty="0"/>
              <a:t>responses?</a:t>
            </a:r>
            <a:endParaRPr lang="en-HK" altLang="zh-CN" sz="2000" dirty="0"/>
          </a:p>
          <a:p>
            <a:pPr lvl="1"/>
            <a:r>
              <a:rPr lang="en-US" altLang="zh-CN" sz="2000" dirty="0"/>
              <a:t>How</a:t>
            </a:r>
            <a:r>
              <a:rPr lang="zh-CN" altLang="en-US" sz="2000" dirty="0"/>
              <a:t> </a:t>
            </a:r>
            <a:r>
              <a:rPr lang="en-US" altLang="zh-CN" sz="2000" dirty="0"/>
              <a:t>do</a:t>
            </a:r>
            <a:r>
              <a:rPr lang="zh-CN" altLang="en-US" sz="2000" dirty="0"/>
              <a:t> </a:t>
            </a:r>
            <a:r>
              <a:rPr lang="en-US" altLang="zh-CN" sz="2000" dirty="0"/>
              <a:t>we</a:t>
            </a:r>
            <a:r>
              <a:rPr lang="zh-CN" altLang="en-US" sz="2000" dirty="0"/>
              <a:t> </a:t>
            </a:r>
            <a:r>
              <a:rPr lang="en-US" altLang="zh-CN" sz="2000" dirty="0"/>
              <a:t>specify</a:t>
            </a:r>
            <a:r>
              <a:rPr lang="zh-CN" altLang="en-US" sz="2000" dirty="0"/>
              <a:t> </a:t>
            </a:r>
            <a:r>
              <a:rPr lang="en-US" altLang="zh-CN" sz="2000" dirty="0"/>
              <a:t>personality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chatbot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let</a:t>
            </a:r>
            <a:r>
              <a:rPr lang="zh-CN" altLang="en-US" sz="2000" dirty="0"/>
              <a:t> </a:t>
            </a:r>
            <a:r>
              <a:rPr lang="en-US" altLang="zh-CN" sz="2000" dirty="0"/>
              <a:t>it</a:t>
            </a:r>
            <a:r>
              <a:rPr lang="zh-CN" altLang="en-US" sz="2000" dirty="0"/>
              <a:t> </a:t>
            </a:r>
            <a:r>
              <a:rPr lang="en-US" altLang="zh-CN" sz="2000" dirty="0"/>
              <a:t>generate</a:t>
            </a:r>
            <a:r>
              <a:rPr lang="zh-CN" altLang="en-US" sz="2000" dirty="0"/>
              <a:t> </a:t>
            </a:r>
            <a:r>
              <a:rPr lang="en-US" altLang="zh-CN" sz="2000" dirty="0"/>
              <a:t>emotional</a:t>
            </a:r>
            <a:r>
              <a:rPr lang="zh-CN" altLang="en-US" sz="2000" dirty="0"/>
              <a:t> </a:t>
            </a:r>
            <a:r>
              <a:rPr lang="en-US" altLang="zh-CN" sz="2000" dirty="0"/>
              <a:t>responses</a:t>
            </a:r>
            <a:r>
              <a:rPr lang="zh-CN" altLang="en-US" sz="2000" dirty="0"/>
              <a:t> </a:t>
            </a:r>
            <a:r>
              <a:rPr lang="en-US" altLang="zh-CN" sz="2000" dirty="0"/>
              <a:t>according to</a:t>
            </a:r>
            <a:r>
              <a:rPr lang="zh-CN" altLang="en-US" sz="2000" dirty="0"/>
              <a:t> </a:t>
            </a:r>
            <a:r>
              <a:rPr lang="en-US" altLang="zh-CN" sz="2000" dirty="0"/>
              <a:t>its</a:t>
            </a:r>
            <a:r>
              <a:rPr lang="zh-CN" altLang="en-US" sz="2000" dirty="0"/>
              <a:t> </a:t>
            </a:r>
            <a:r>
              <a:rPr lang="en-US" altLang="zh-CN" sz="2000" dirty="0"/>
              <a:t>personality?</a:t>
            </a:r>
          </a:p>
          <a:p>
            <a:pPr lvl="1"/>
            <a:r>
              <a:rPr lang="en-US" altLang="zh-CN" sz="2000" dirty="0"/>
              <a:t>Does</a:t>
            </a:r>
            <a:r>
              <a:rPr lang="zh-CN" altLang="en-US" sz="2000" dirty="0"/>
              <a:t> </a:t>
            </a:r>
            <a:r>
              <a:rPr lang="en-US" altLang="zh-CN" sz="2000" dirty="0"/>
              <a:t>LLM</a:t>
            </a:r>
            <a:r>
              <a:rPr lang="zh-CN" altLang="en-US" sz="2000" dirty="0"/>
              <a:t> </a:t>
            </a:r>
            <a:r>
              <a:rPr lang="en-US" altLang="zh-CN" sz="2000" dirty="0"/>
              <a:t>have</a:t>
            </a:r>
            <a:r>
              <a:rPr lang="zh-CN" altLang="en-US" sz="2000" dirty="0"/>
              <a:t> </a:t>
            </a:r>
            <a:r>
              <a:rPr lang="en-US" altLang="zh-CN" sz="2000" dirty="0"/>
              <a:t>its</a:t>
            </a:r>
            <a:r>
              <a:rPr lang="zh-CN" altLang="en-US" sz="2000" dirty="0"/>
              <a:t> </a:t>
            </a:r>
            <a:r>
              <a:rPr lang="en-US" altLang="zh-CN" sz="2000" dirty="0"/>
              <a:t>own</a:t>
            </a:r>
            <a:r>
              <a:rPr lang="zh-CN" altLang="en-US" sz="2000" dirty="0"/>
              <a:t> </a:t>
            </a:r>
            <a:r>
              <a:rPr lang="en-US" altLang="zh-CN" sz="2000" dirty="0"/>
              <a:t>personality?</a:t>
            </a:r>
            <a:r>
              <a:rPr lang="zh-CN" altLang="en-US" sz="2000" dirty="0"/>
              <a:t> </a:t>
            </a:r>
            <a:r>
              <a:rPr lang="en-US" altLang="zh-CN" sz="2000" dirty="0"/>
              <a:t>How</a:t>
            </a:r>
            <a:r>
              <a:rPr lang="zh-CN" altLang="en-US" sz="2000" dirty="0"/>
              <a:t> </a:t>
            </a:r>
            <a:r>
              <a:rPr lang="en-US" altLang="zh-CN" sz="2000" dirty="0"/>
              <a:t>do</a:t>
            </a:r>
            <a:r>
              <a:rPr lang="zh-CN" altLang="en-US" sz="2000" dirty="0"/>
              <a:t> </a:t>
            </a:r>
            <a:r>
              <a:rPr lang="en-US" altLang="zh-CN" sz="2000" dirty="0"/>
              <a:t>we</a:t>
            </a:r>
            <a:r>
              <a:rPr lang="zh-CN" altLang="en-US" sz="2000" dirty="0"/>
              <a:t> </a:t>
            </a:r>
            <a:r>
              <a:rPr lang="en-US" altLang="zh-CN" sz="2000" dirty="0"/>
              <a:t>induce</a:t>
            </a:r>
            <a:r>
              <a:rPr lang="zh-CN" altLang="en-US" sz="2000" dirty="0"/>
              <a:t> </a:t>
            </a:r>
            <a:r>
              <a:rPr lang="en-US" altLang="zh-CN" sz="2000" dirty="0"/>
              <a:t>it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how</a:t>
            </a:r>
            <a:r>
              <a:rPr lang="zh-CN" altLang="en-US" sz="2000" dirty="0"/>
              <a:t> </a:t>
            </a:r>
            <a:r>
              <a:rPr lang="en-US" altLang="zh-CN" sz="2000" dirty="0"/>
              <a:t>do</a:t>
            </a:r>
            <a:r>
              <a:rPr lang="zh-CN" altLang="en-US" sz="2000" dirty="0"/>
              <a:t> </a:t>
            </a:r>
            <a:r>
              <a:rPr lang="en-US" altLang="zh-CN" sz="2000" dirty="0"/>
              <a:t>we</a:t>
            </a:r>
            <a:r>
              <a:rPr lang="zh-CN" altLang="en-US" sz="2000" dirty="0"/>
              <a:t> </a:t>
            </a:r>
            <a:r>
              <a:rPr lang="en-US" altLang="zh-CN" sz="2000" dirty="0"/>
              <a:t>control</a:t>
            </a:r>
            <a:r>
              <a:rPr lang="zh-CN" altLang="en-US" sz="2000" dirty="0"/>
              <a:t> </a:t>
            </a:r>
            <a:r>
              <a:rPr lang="en-US" altLang="zh-CN" sz="2000" dirty="0"/>
              <a:t>it</a:t>
            </a:r>
            <a:r>
              <a:rPr lang="zh-CN" altLang="en-US" sz="2000" dirty="0"/>
              <a:t> </a:t>
            </a:r>
            <a:r>
              <a:rPr lang="en-US" altLang="zh-CN" sz="2000" dirty="0"/>
              <a:t>as</a:t>
            </a:r>
            <a:r>
              <a:rPr lang="zh-CN" altLang="en-US" sz="2000" dirty="0"/>
              <a:t> </a:t>
            </a:r>
            <a:r>
              <a:rPr lang="en-US" altLang="zh-CN" sz="2000" dirty="0"/>
              <a:t>our</a:t>
            </a:r>
            <a:r>
              <a:rPr lang="zh-CN" altLang="en-US" sz="2000" dirty="0"/>
              <a:t> </a:t>
            </a:r>
            <a:r>
              <a:rPr lang="en-US" altLang="zh-CN" sz="2000" dirty="0"/>
              <a:t>wishes?</a:t>
            </a:r>
          </a:p>
          <a:p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>
                <a:hlinkClick r:id="rId3"/>
              </a:rPr>
              <a:t>personal</a:t>
            </a:r>
            <a:r>
              <a:rPr lang="zh-CN" altLang="en-US" dirty="0">
                <a:hlinkClick r:id="rId3"/>
              </a:rPr>
              <a:t> </a:t>
            </a:r>
            <a:r>
              <a:rPr lang="en-US" altLang="zh-CN" dirty="0">
                <a:hlinkClick r:id="rId3"/>
              </a:rPr>
              <a:t>website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>
                <a:hlinkClick r:id="rId4"/>
              </a:rPr>
              <a:t>defense</a:t>
            </a:r>
            <a:r>
              <a:rPr lang="zh-CN" altLang="en-US" dirty="0">
                <a:hlinkClick r:id="rId4"/>
              </a:rPr>
              <a:t> </a:t>
            </a:r>
            <a:r>
              <a:rPr lang="en-US" altLang="zh-CN" dirty="0">
                <a:hlinkClick r:id="rId4"/>
              </a:rPr>
              <a:t>slide</a:t>
            </a:r>
            <a:endParaRPr lang="en-US" altLang="zh-CN" dirty="0"/>
          </a:p>
          <a:p>
            <a:r>
              <a:rPr lang="en-US" altLang="zh-CN" dirty="0"/>
              <a:t>Send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cv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>
                <a:hlinkClick r:id="rId5"/>
              </a:rPr>
              <a:t>zyuanwen@polyu.edu.hk</a:t>
            </a:r>
            <a:endParaRPr lang="en-US" dirty="0"/>
          </a:p>
          <a:p>
            <a:pPr algn="l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44776-421E-4AEA-876B-EFFF3E18B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99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E3EAF-DB91-4067-AB6B-223364C6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Recommended</a:t>
            </a:r>
            <a:r>
              <a:rPr lang="zh-CN" altLang="en-US" dirty="0"/>
              <a:t> </a:t>
            </a:r>
            <a:r>
              <a:rPr lang="en-US" altLang="zh-CN" dirty="0"/>
              <a:t>materials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96CE7-9069-49A3-A112-BEDF93262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0515" cy="4351338"/>
          </a:xfrm>
        </p:spPr>
        <p:txBody>
          <a:bodyPr/>
          <a:lstStyle/>
          <a:p>
            <a:pPr algn="l"/>
            <a:r>
              <a:rPr lang="en-US" dirty="0"/>
              <a:t>Some </a:t>
            </a:r>
            <a:r>
              <a:rPr lang="en-US" altLang="zh-CN" dirty="0"/>
              <a:t>materials</a:t>
            </a:r>
            <a:r>
              <a:rPr lang="en-US" dirty="0"/>
              <a:t> are based on Stanf</a:t>
            </a:r>
            <a:r>
              <a:rPr lang="en-US" altLang="zh-CN" dirty="0"/>
              <a:t>o</a:t>
            </a:r>
            <a:r>
              <a:rPr lang="en-US" dirty="0"/>
              <a:t>rd CS224</a:t>
            </a:r>
            <a:r>
              <a:rPr lang="en-US" altLang="zh-CN" dirty="0"/>
              <a:t>n</a:t>
            </a:r>
            <a:endParaRPr lang="en-US" dirty="0"/>
          </a:p>
          <a:p>
            <a:pPr algn="l"/>
            <a:r>
              <a:rPr lang="en-US" altLang="zh-CN" dirty="0">
                <a:hlinkClick r:id="rId3"/>
              </a:rPr>
              <a:t>Speech and Language Processing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Dr.</a:t>
            </a:r>
            <a:r>
              <a:rPr lang="zh-CN" altLang="en-US" dirty="0"/>
              <a:t> </a:t>
            </a:r>
            <a:r>
              <a:rPr lang="en-US" altLang="zh-CN" dirty="0"/>
              <a:t>Dan</a:t>
            </a:r>
            <a:r>
              <a:rPr lang="zh-CN" altLang="en-US" dirty="0"/>
              <a:t> </a:t>
            </a:r>
            <a:r>
              <a:rPr lang="en-US" altLang="zh-CN" dirty="0" err="1"/>
              <a:t>Jurafsky</a:t>
            </a:r>
            <a:endParaRPr lang="en-US" altLang="zh-CN" dirty="0">
              <a:hlinkClick r:id="rId3"/>
            </a:endParaRPr>
          </a:p>
          <a:p>
            <a:r>
              <a:rPr lang="en-US" altLang="zh-CN" dirty="0">
                <a:hlinkClick r:id="rId4"/>
              </a:rPr>
              <a:t>Open</a:t>
            </a:r>
            <a:r>
              <a:rPr lang="zh-CN" altLang="en-US" dirty="0">
                <a:hlinkClick r:id="rId4"/>
              </a:rPr>
              <a:t> </a:t>
            </a:r>
            <a:r>
              <a:rPr lang="en-US" altLang="zh-CN" dirty="0">
                <a:hlinkClick r:id="rId4"/>
              </a:rPr>
              <a:t>Lectures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Dr.</a:t>
            </a:r>
            <a:r>
              <a:rPr lang="zh-CN" altLang="en-US" dirty="0"/>
              <a:t> </a:t>
            </a:r>
            <a:r>
              <a:rPr lang="en-HK" altLang="zh-CN" dirty="0"/>
              <a:t>Hung-</a:t>
            </a:r>
            <a:r>
              <a:rPr lang="en-HK" altLang="zh-CN" dirty="0" err="1"/>
              <a:t>yi</a:t>
            </a:r>
            <a:r>
              <a:rPr lang="en-HK" altLang="zh-CN" dirty="0"/>
              <a:t> Lee</a:t>
            </a:r>
            <a:r>
              <a:rPr lang="zh-CN" altLang="en-US" dirty="0"/>
              <a:t> </a:t>
            </a:r>
            <a:r>
              <a:rPr lang="en-US" altLang="zh-CN" dirty="0"/>
              <a:t>(in</a:t>
            </a:r>
            <a:r>
              <a:rPr lang="zh-CN" altLang="en-US" dirty="0"/>
              <a:t> </a:t>
            </a:r>
            <a:r>
              <a:rPr lang="en-US" altLang="zh-CN" dirty="0"/>
              <a:t>Chinese)</a:t>
            </a:r>
          </a:p>
          <a:p>
            <a:pPr algn="l"/>
            <a:r>
              <a:rPr lang="en-US" altLang="zh-CN" dirty="0" err="1"/>
              <a:t>CoLab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 err="1"/>
              <a:t>Huggingface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…</a:t>
            </a:r>
          </a:p>
          <a:p>
            <a:pPr algn="l"/>
            <a:endParaRPr lang="en-US" altLang="zh-CN" dirty="0"/>
          </a:p>
          <a:p>
            <a:pPr algn="l"/>
            <a:r>
              <a:rPr lang="en-US" altLang="zh-CN" sz="2000" dirty="0">
                <a:solidFill>
                  <a:srgbClr val="C00000"/>
                </a:solidFill>
              </a:rPr>
              <a:t>This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slide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does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not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include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all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the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mainstream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NLP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models,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definitely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does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not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contain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all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the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technical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details</a:t>
            </a:r>
          </a:p>
          <a:p>
            <a:pPr algn="l"/>
            <a:r>
              <a:rPr lang="en-US" altLang="zh-CN" sz="2000" dirty="0">
                <a:solidFill>
                  <a:srgbClr val="C00000"/>
                </a:solidFill>
              </a:rPr>
              <a:t>This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is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just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introduction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and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organization.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To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master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the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skills,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the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knowledge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is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still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there</a:t>
            </a:r>
          </a:p>
          <a:p>
            <a:pPr algn="l"/>
            <a:endParaRPr lang="en-US" altLang="zh-CN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44776-421E-4AEA-876B-EFFF3E18B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8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AB26-C1CF-BF57-0272-11A7C85A7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should we care about L</a:t>
            </a:r>
            <a:r>
              <a:rPr lang="en-US" altLang="zh-CN" sz="3600" dirty="0"/>
              <a:t>anguage</a:t>
            </a:r>
            <a:r>
              <a:rPr lang="zh-CN" altLang="en-US" sz="3600" dirty="0"/>
              <a:t> </a:t>
            </a:r>
            <a:r>
              <a:rPr lang="en-US" altLang="zh-CN" sz="3600" dirty="0"/>
              <a:t>Modeling</a:t>
            </a:r>
            <a:r>
              <a:rPr lang="en-US" sz="3600" dirty="0"/>
              <a:t>?</a:t>
            </a:r>
            <a:endParaRPr lang="en-HK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516A-0DEF-C6F5-57D3-9E29F4892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51" y="1597139"/>
            <a:ext cx="11128858" cy="4896229"/>
          </a:xfrm>
        </p:spPr>
        <p:txBody>
          <a:bodyPr>
            <a:normAutofit/>
          </a:bodyPr>
          <a:lstStyle/>
          <a:p>
            <a:r>
              <a:rPr lang="en-US" sz="2400" dirty="0"/>
              <a:t>Language </a:t>
            </a:r>
            <a:r>
              <a:rPr lang="en-US" altLang="zh-CN" sz="2400" dirty="0"/>
              <a:t>m</a:t>
            </a:r>
            <a:r>
              <a:rPr lang="en-US" sz="2400" dirty="0"/>
              <a:t>odeling is a </a:t>
            </a:r>
            <a:r>
              <a:rPr lang="en-US" sz="2400" dirty="0">
                <a:solidFill>
                  <a:srgbClr val="C00000"/>
                </a:solidFill>
              </a:rPr>
              <a:t>benchmark task </a:t>
            </a:r>
            <a:r>
              <a:rPr lang="en-US" sz="2400" dirty="0"/>
              <a:t>that helps us </a:t>
            </a:r>
            <a:r>
              <a:rPr lang="en-US" sz="2400" dirty="0">
                <a:solidFill>
                  <a:srgbClr val="C00000"/>
                </a:solidFill>
              </a:rPr>
              <a:t>measure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our progress </a:t>
            </a:r>
            <a:r>
              <a:rPr lang="en-US" sz="2400" dirty="0"/>
              <a:t>on understanding language</a:t>
            </a:r>
          </a:p>
          <a:p>
            <a:r>
              <a:rPr lang="en-US" sz="2400" dirty="0"/>
              <a:t>Language modeling is a </a:t>
            </a:r>
            <a:r>
              <a:rPr lang="en-US" sz="2400" dirty="0">
                <a:solidFill>
                  <a:srgbClr val="C00000"/>
                </a:solidFill>
              </a:rPr>
              <a:t>sub</a:t>
            </a:r>
            <a:r>
              <a:rPr lang="en-US" altLang="zh-CN" sz="2400" dirty="0">
                <a:solidFill>
                  <a:srgbClr val="C00000"/>
                </a:solidFill>
              </a:rPr>
              <a:t>-</a:t>
            </a:r>
            <a:r>
              <a:rPr lang="en-US" sz="2400" dirty="0">
                <a:solidFill>
                  <a:srgbClr val="C00000"/>
                </a:solidFill>
              </a:rPr>
              <a:t>component</a:t>
            </a:r>
            <a:r>
              <a:rPr lang="en-US" sz="2400" dirty="0"/>
              <a:t> of many NLP tasks:</a:t>
            </a:r>
          </a:p>
          <a:p>
            <a:pPr lvl="1"/>
            <a:r>
              <a:rPr lang="en-HK" sz="2000" dirty="0"/>
              <a:t>Machine </a:t>
            </a:r>
            <a:r>
              <a:rPr lang="en-US" altLang="zh-CN" sz="2000" dirty="0"/>
              <a:t>t</a:t>
            </a:r>
            <a:r>
              <a:rPr lang="en-HK" sz="2000" dirty="0" err="1"/>
              <a:t>ranslation</a:t>
            </a:r>
            <a:endParaRPr lang="en-HK" sz="2000" dirty="0"/>
          </a:p>
          <a:p>
            <a:pPr lvl="1"/>
            <a:r>
              <a:rPr lang="en-HK" sz="2000" dirty="0"/>
              <a:t>Speeling/grammar correction</a:t>
            </a:r>
          </a:p>
          <a:p>
            <a:pPr lvl="1"/>
            <a:r>
              <a:rPr lang="en-US" altLang="zh-CN" sz="2000" dirty="0"/>
              <a:t>Summarization</a:t>
            </a:r>
          </a:p>
          <a:p>
            <a:pPr lvl="1"/>
            <a:r>
              <a:rPr lang="en-US" altLang="zh-CN" sz="2000" dirty="0"/>
              <a:t>Dialog</a:t>
            </a:r>
            <a:r>
              <a:rPr lang="zh-CN" altLang="en-US" sz="2000" dirty="0"/>
              <a:t> </a:t>
            </a:r>
            <a:r>
              <a:rPr lang="en-US" altLang="zh-CN" sz="2000" dirty="0"/>
              <a:t>systems</a:t>
            </a:r>
            <a:endParaRPr lang="en-HK" sz="2000" dirty="0"/>
          </a:p>
          <a:p>
            <a:pPr lvl="1"/>
            <a:r>
              <a:rPr lang="en-US" altLang="zh-CN" sz="2000" dirty="0"/>
              <a:t>…</a:t>
            </a:r>
          </a:p>
          <a:p>
            <a:r>
              <a:rPr lang="en-US" altLang="zh-CN" sz="2400" dirty="0"/>
              <a:t>Language</a:t>
            </a:r>
            <a:r>
              <a:rPr lang="zh-CN" altLang="en-US" sz="2400" dirty="0"/>
              <a:t> </a:t>
            </a:r>
            <a:r>
              <a:rPr lang="en-US" altLang="zh-CN" sz="2400" dirty="0"/>
              <a:t>modeling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meta</a:t>
            </a:r>
            <a:r>
              <a:rPr lang="zh-CN" altLang="en-US" sz="2400" dirty="0"/>
              <a:t> </a:t>
            </a:r>
            <a:r>
              <a:rPr lang="en-US" altLang="zh-CN" sz="2400" dirty="0"/>
              <a:t>task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pre-training</a:t>
            </a:r>
            <a:r>
              <a:rPr lang="zh-CN" altLang="en-US" sz="2400" dirty="0"/>
              <a:t> </a:t>
            </a:r>
            <a:r>
              <a:rPr lang="en-US" altLang="zh-CN" sz="2400" dirty="0"/>
              <a:t>large</a:t>
            </a:r>
            <a:r>
              <a:rPr lang="zh-CN" altLang="en-US" sz="2400" dirty="0"/>
              <a:t> </a:t>
            </a:r>
            <a:r>
              <a:rPr lang="en-US" altLang="zh-CN" sz="2400" dirty="0"/>
              <a:t>language</a:t>
            </a:r>
            <a:r>
              <a:rPr lang="zh-CN" altLang="en-US" sz="2400" dirty="0"/>
              <a:t> </a:t>
            </a:r>
            <a:r>
              <a:rPr lang="en-US" altLang="zh-CN" sz="2400" dirty="0"/>
              <a:t>models</a:t>
            </a:r>
          </a:p>
          <a:p>
            <a:pPr lvl="1"/>
            <a:r>
              <a:rPr lang="en-US" altLang="zh-CN" sz="2000" dirty="0"/>
              <a:t>Auto-regressive</a:t>
            </a:r>
            <a:r>
              <a:rPr lang="zh-CN" altLang="en-US" sz="2000" dirty="0"/>
              <a:t> </a:t>
            </a:r>
            <a:r>
              <a:rPr lang="en-US" altLang="zh-CN" sz="2000" dirty="0"/>
              <a:t>decoding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r>
              <a:rPr lang="en-US" altLang="zh-CN" sz="2400" b="1" dirty="0">
                <a:solidFill>
                  <a:srgbClr val="C00000"/>
                </a:solidFill>
              </a:rPr>
              <a:t>Language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modeling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!=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Language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models</a:t>
            </a:r>
            <a:endParaRPr lang="en-HK" sz="24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3F06B-39AE-E188-4C29-30D01F20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34D1C45-D5B1-B24D-9D33-9104AF332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859" y="2922702"/>
            <a:ext cx="2952012" cy="179164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E7C092F-BC37-8C4B-994D-B6C721BFF680}"/>
              </a:ext>
            </a:extLst>
          </p:cNvPr>
          <p:cNvSpPr txBox="1"/>
          <p:nvPr/>
        </p:nvSpPr>
        <p:spPr>
          <a:xfrm>
            <a:off x="6096000" y="3073782"/>
            <a:ext cx="2446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C00000"/>
                </a:solidFill>
                <a:latin typeface="Helvetica" pitchFamily="2" charset="0"/>
              </a:rPr>
              <a:t>Understanding</a:t>
            </a:r>
            <a:r>
              <a:rPr kumimoji="1" lang="zh-CN" altLang="en-US" b="1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b="1" dirty="0">
                <a:solidFill>
                  <a:srgbClr val="C00000"/>
                </a:solidFill>
                <a:latin typeface="Helvetica" pitchFamily="2" charset="0"/>
              </a:rPr>
              <a:t>the</a:t>
            </a:r>
            <a:r>
              <a:rPr kumimoji="1" lang="zh-CN" altLang="en-US" b="1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b="1" dirty="0">
                <a:solidFill>
                  <a:srgbClr val="C00000"/>
                </a:solidFill>
                <a:latin typeface="Helvetica" pitchFamily="2" charset="0"/>
              </a:rPr>
              <a:t>input,</a:t>
            </a:r>
            <a:r>
              <a:rPr kumimoji="1" lang="zh-CN" altLang="en-US" b="1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b="1" dirty="0">
                <a:solidFill>
                  <a:srgbClr val="C00000"/>
                </a:solidFill>
                <a:latin typeface="Helvetica" pitchFamily="2" charset="0"/>
              </a:rPr>
              <a:t>generate</a:t>
            </a:r>
            <a:r>
              <a:rPr kumimoji="1" lang="zh-CN" altLang="en-US" b="1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b="1" dirty="0">
                <a:solidFill>
                  <a:srgbClr val="C00000"/>
                </a:solidFill>
                <a:latin typeface="Helvetica" pitchFamily="2" charset="0"/>
              </a:rPr>
              <a:t>the</a:t>
            </a:r>
            <a:r>
              <a:rPr kumimoji="1" lang="zh-CN" altLang="en-US" b="1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b="1" dirty="0">
                <a:solidFill>
                  <a:srgbClr val="C00000"/>
                </a:solidFill>
                <a:latin typeface="Helvetica" pitchFamily="2" charset="0"/>
              </a:rPr>
              <a:t>appropriate</a:t>
            </a:r>
            <a:r>
              <a:rPr kumimoji="1" lang="zh-CN" altLang="en-US" b="1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b="1" dirty="0">
                <a:solidFill>
                  <a:srgbClr val="C00000"/>
                </a:solidFill>
                <a:latin typeface="Helvetica" pitchFamily="2" charset="0"/>
              </a:rPr>
              <a:t>output</a:t>
            </a:r>
            <a:r>
              <a:rPr kumimoji="1" lang="zh-CN" altLang="en-US" b="1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kumimoji="1" lang="en-US" altLang="zh-CN" b="1" dirty="0">
                <a:solidFill>
                  <a:srgbClr val="C00000"/>
                </a:solidFill>
                <a:latin typeface="Helvetica" pitchFamily="2" charset="0"/>
              </a:rPr>
              <a:t>accordingly</a:t>
            </a:r>
            <a:endParaRPr kumimoji="1" lang="zh-CN" altLang="en-US" b="1" dirty="0">
              <a:solidFill>
                <a:srgbClr val="C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0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0F4D-572D-9A5C-C4D1-8FF4951F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Language Models</a:t>
            </a:r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5DB77C-0336-DEED-684C-1D77E91E1B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0496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standard evaluation metric for Language Models is perplexity</a:t>
                </a:r>
              </a:p>
              <a:p>
                <a:pPr lvl="1"/>
                <a:r>
                  <a:rPr lang="en-US" altLang="zh-CN" sz="2000" dirty="0"/>
                  <a:t>Perplexity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a</a:t>
                </a:r>
                <a:r>
                  <a:rPr lang="zh-CN" alt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sequence</a:t>
                </a:r>
                <a:r>
                  <a:rPr lang="zh-CN" alt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of</a:t>
                </a:r>
                <a:r>
                  <a:rPr lang="zh-CN" alt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i="1" dirty="0">
                    <a:solidFill>
                      <a:srgbClr val="C00000"/>
                    </a:solidFill>
                  </a:rPr>
                  <a:t>T</a:t>
                </a:r>
                <a:r>
                  <a:rPr lang="zh-CN" alt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words</a:t>
                </a:r>
                <a:r>
                  <a:rPr lang="zh-CN" alt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/>
                  <a:t>generated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LM:</a:t>
                </a:r>
                <a:endParaRPr lang="en-US" sz="20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altLang="zh-CN" sz="2400" dirty="0">
                  <a:solidFill>
                    <a:srgbClr val="FF0000"/>
                  </a:solidFill>
                  <a:latin typeface="Helvetica" pitchFamily="2" charset="0"/>
                </a:endParaRPr>
              </a:p>
              <a:p>
                <a:r>
                  <a:rPr lang="en-US" altLang="zh-CN" sz="2400" dirty="0">
                    <a:latin typeface="Helvetica" pitchFamily="2" charset="0"/>
                  </a:rPr>
                  <a:t>The</a:t>
                </a:r>
                <a:r>
                  <a:rPr lang="zh-CN" altLang="en-US" sz="2400" dirty="0">
                    <a:latin typeface="Helvetica" pitchFamily="2" charset="0"/>
                  </a:rPr>
                  <a:t> </a:t>
                </a:r>
                <a:r>
                  <a:rPr lang="en-US" altLang="zh-CN" sz="2400" dirty="0">
                    <a:latin typeface="Helvetica" pitchFamily="2" charset="0"/>
                  </a:rPr>
                  <a:t>l</a:t>
                </a:r>
                <a:r>
                  <a:rPr lang="zh-CN" altLang="en-US" sz="2400" dirty="0">
                    <a:latin typeface="Helvetica" pitchFamily="2" charset="0"/>
                  </a:rPr>
                  <a:t>ower perplexity</a:t>
                </a:r>
                <a:r>
                  <a:rPr lang="en-US" altLang="zh-CN" sz="2400" dirty="0">
                    <a:latin typeface="Helvetica" pitchFamily="2" charset="0"/>
                  </a:rPr>
                  <a:t>,</a:t>
                </a:r>
                <a:r>
                  <a:rPr lang="zh-CN" altLang="en-US" sz="2400" dirty="0">
                    <a:latin typeface="Helvetica" pitchFamily="2" charset="0"/>
                  </a:rPr>
                  <a:t> </a:t>
                </a:r>
                <a:r>
                  <a:rPr lang="en-US" altLang="zh-CN" sz="2400" dirty="0">
                    <a:latin typeface="Helvetica" pitchFamily="2" charset="0"/>
                  </a:rPr>
                  <a:t>the</a:t>
                </a:r>
                <a:r>
                  <a:rPr lang="zh-CN" altLang="en-US" sz="2400" dirty="0">
                    <a:latin typeface="Helvetica" pitchFamily="2" charset="0"/>
                  </a:rPr>
                  <a:t> </a:t>
                </a:r>
                <a:r>
                  <a:rPr lang="en-US" altLang="zh-CN" sz="2400" dirty="0">
                    <a:latin typeface="Helvetica" pitchFamily="2" charset="0"/>
                  </a:rPr>
                  <a:t>higher</a:t>
                </a:r>
                <a:r>
                  <a:rPr lang="zh-CN" altLang="en-US" sz="2400" dirty="0">
                    <a:latin typeface="Helvetica" pitchFamily="2" charset="0"/>
                  </a:rPr>
                  <a:t> </a:t>
                </a:r>
                <a:r>
                  <a:rPr lang="en-US" altLang="zh-CN" sz="2400" dirty="0">
                    <a:latin typeface="Helvetica" pitchFamily="2" charset="0"/>
                  </a:rPr>
                  <a:t>the</a:t>
                </a:r>
                <a:r>
                  <a:rPr lang="zh-CN" altLang="en-US" sz="2400" dirty="0">
                    <a:latin typeface="Helvetica" pitchFamily="2" charset="0"/>
                  </a:rPr>
                  <a:t> </a:t>
                </a:r>
                <a:r>
                  <a:rPr lang="en-US" altLang="zh-CN" sz="2400" dirty="0">
                    <a:latin typeface="Helvetica" pitchFamily="2" charset="0"/>
                  </a:rPr>
                  <a:t>probability</a:t>
                </a:r>
                <a:r>
                  <a:rPr lang="zh-CN" altLang="en-US" sz="2400" dirty="0">
                    <a:latin typeface="Helvetica" pitchFamily="2" charset="0"/>
                  </a:rPr>
                  <a:t> </a:t>
                </a:r>
                <a:r>
                  <a:rPr lang="en-US" altLang="zh-CN" sz="2400" dirty="0">
                    <a:latin typeface="Helvetica" pitchFamily="2" charset="0"/>
                  </a:rPr>
                  <a:t>of</a:t>
                </a:r>
                <a:r>
                  <a:rPr lang="zh-CN" altLang="en-US" sz="2400" dirty="0">
                    <a:latin typeface="Helvetica" pitchFamily="2" charset="0"/>
                  </a:rPr>
                  <a:t> </a:t>
                </a:r>
                <a:r>
                  <a:rPr lang="en-US" altLang="zh-CN" sz="2400" dirty="0">
                    <a:latin typeface="Helvetica" pitchFamily="2" charset="0"/>
                  </a:rPr>
                  <a:t>the</a:t>
                </a:r>
                <a:r>
                  <a:rPr lang="zh-CN" altLang="en-US" sz="2400" dirty="0">
                    <a:latin typeface="Helvetica" pitchFamily="2" charset="0"/>
                  </a:rPr>
                  <a:t> </a:t>
                </a:r>
                <a:r>
                  <a:rPr lang="en-US" altLang="zh-CN" sz="2400" dirty="0">
                    <a:latin typeface="Helvetica" pitchFamily="2" charset="0"/>
                  </a:rPr>
                  <a:t>tokens</a:t>
                </a:r>
                <a:r>
                  <a:rPr lang="zh-CN" altLang="en-US" sz="2400" dirty="0">
                    <a:latin typeface="Helvetica" pitchFamily="2" charset="0"/>
                  </a:rPr>
                  <a:t> </a:t>
                </a:r>
                <a:r>
                  <a:rPr lang="en-US" altLang="zh-CN" sz="2400" dirty="0">
                    <a:latin typeface="Helvetica" pitchFamily="2" charset="0"/>
                  </a:rPr>
                  <a:t>generated</a:t>
                </a:r>
                <a:r>
                  <a:rPr lang="zh-CN" altLang="en-US" sz="2400" dirty="0">
                    <a:latin typeface="Helvetica" pitchFamily="2" charset="0"/>
                  </a:rPr>
                  <a:t> </a:t>
                </a:r>
                <a:r>
                  <a:rPr lang="en-US" altLang="zh-CN" sz="2400" dirty="0">
                    <a:latin typeface="Helvetica" pitchFamily="2" charset="0"/>
                  </a:rPr>
                  <a:t>by</a:t>
                </a:r>
                <a:r>
                  <a:rPr lang="zh-CN" altLang="en-US" sz="2400" dirty="0">
                    <a:latin typeface="Helvetica" pitchFamily="2" charset="0"/>
                  </a:rPr>
                  <a:t> </a:t>
                </a:r>
                <a:r>
                  <a:rPr lang="en-US" altLang="zh-CN" sz="2400" dirty="0">
                    <a:latin typeface="Helvetica" pitchFamily="2" charset="0"/>
                  </a:rPr>
                  <a:t>the</a:t>
                </a:r>
                <a:r>
                  <a:rPr lang="zh-CN" altLang="en-US" sz="2400" dirty="0">
                    <a:latin typeface="Helvetica" pitchFamily="2" charset="0"/>
                  </a:rPr>
                  <a:t> </a:t>
                </a:r>
                <a:r>
                  <a:rPr lang="en-US" altLang="zh-CN" sz="2400" dirty="0">
                    <a:latin typeface="Helvetica" pitchFamily="2" charset="0"/>
                  </a:rPr>
                  <a:t>LM</a:t>
                </a:r>
                <a:r>
                  <a:rPr lang="zh-CN" altLang="en-US" sz="2400" dirty="0">
                    <a:latin typeface="Helvetica" pitchFamily="2" charset="0"/>
                  </a:rPr>
                  <a:t> </a:t>
                </a:r>
                <a:r>
                  <a:rPr lang="en-US" altLang="zh-CN" sz="2400" dirty="0">
                    <a:latin typeface="Helvetica" pitchFamily="2" charset="0"/>
                  </a:rPr>
                  <a:t>conform</a:t>
                </a:r>
                <a:r>
                  <a:rPr lang="zh-CN" altLang="en-US" sz="2400" dirty="0">
                    <a:latin typeface="Helvetica" pitchFamily="2" charset="0"/>
                  </a:rPr>
                  <a:t> </a:t>
                </a:r>
                <a:r>
                  <a:rPr lang="en-US" altLang="zh-CN" sz="2400" dirty="0">
                    <a:latin typeface="Helvetica" pitchFamily="2" charset="0"/>
                  </a:rPr>
                  <a:t>to</a:t>
                </a:r>
                <a:r>
                  <a:rPr lang="zh-CN" altLang="en-US" sz="2400" dirty="0">
                    <a:latin typeface="Helvetica" pitchFamily="2" charset="0"/>
                  </a:rPr>
                  <a:t> </a:t>
                </a:r>
                <a:r>
                  <a:rPr lang="en-US" altLang="zh-CN" sz="2400" dirty="0">
                    <a:latin typeface="Helvetica" pitchFamily="2" charset="0"/>
                  </a:rPr>
                  <a:t>the</a:t>
                </a:r>
                <a:r>
                  <a:rPr lang="zh-CN" altLang="en-US" sz="2400" dirty="0">
                    <a:latin typeface="Helvetica" pitchFamily="2" charset="0"/>
                  </a:rPr>
                  <a:t> </a:t>
                </a:r>
                <a:r>
                  <a:rPr lang="en-US" altLang="zh-CN" sz="2400" dirty="0">
                    <a:latin typeface="Helvetica" pitchFamily="2" charset="0"/>
                  </a:rPr>
                  <a:t>training</a:t>
                </a:r>
                <a:r>
                  <a:rPr lang="zh-CN" altLang="en-US" sz="2400" dirty="0">
                    <a:latin typeface="Helvetica" pitchFamily="2" charset="0"/>
                  </a:rPr>
                  <a:t> </a:t>
                </a:r>
                <a:r>
                  <a:rPr lang="en-US" altLang="zh-CN" sz="2400" dirty="0">
                    <a:latin typeface="Helvetica" pitchFamily="2" charset="0"/>
                  </a:rPr>
                  <a:t>data</a:t>
                </a:r>
              </a:p>
              <a:p>
                <a:pPr lvl="1"/>
                <a:r>
                  <a:rPr lang="en-US" altLang="zh-CN" sz="2000" dirty="0">
                    <a:latin typeface="Helvetica" pitchFamily="2" charset="0"/>
                  </a:rPr>
                  <a:t>The</a:t>
                </a:r>
                <a:r>
                  <a:rPr lang="zh-CN" altLang="en-US" sz="2000" dirty="0">
                    <a:latin typeface="Helvetica" pitchFamily="2" charset="0"/>
                  </a:rPr>
                  <a:t> </a:t>
                </a:r>
                <a:r>
                  <a:rPr lang="en-US" altLang="zh-CN" sz="2000" dirty="0">
                    <a:latin typeface="Helvetica" pitchFamily="2" charset="0"/>
                  </a:rPr>
                  <a:t>sequence</a:t>
                </a:r>
                <a:r>
                  <a:rPr lang="zh-CN" altLang="en-US" sz="2000" dirty="0">
                    <a:latin typeface="Helvetica" pitchFamily="2" charset="0"/>
                  </a:rPr>
                  <a:t> </a:t>
                </a:r>
                <a:r>
                  <a:rPr lang="en-US" altLang="zh-CN" sz="2000" dirty="0">
                    <a:latin typeface="Helvetica" pitchFamily="2" charset="0"/>
                  </a:rPr>
                  <a:t>generate</a:t>
                </a:r>
                <a:r>
                  <a:rPr lang="zh-CN" altLang="en-US" sz="2000" dirty="0">
                    <a:latin typeface="Helvetica" pitchFamily="2" charset="0"/>
                  </a:rPr>
                  <a:t> </a:t>
                </a:r>
                <a:r>
                  <a:rPr lang="en-US" altLang="zh-CN" sz="2000" dirty="0">
                    <a:latin typeface="Helvetica" pitchFamily="2" charset="0"/>
                  </a:rPr>
                  <a:t>by</a:t>
                </a:r>
                <a:r>
                  <a:rPr lang="zh-CN" altLang="en-US" sz="2000" dirty="0">
                    <a:latin typeface="Helvetica" pitchFamily="2" charset="0"/>
                  </a:rPr>
                  <a:t> </a:t>
                </a:r>
                <a:r>
                  <a:rPr lang="en-US" altLang="zh-CN" sz="2000" dirty="0">
                    <a:latin typeface="Helvetica" pitchFamily="2" charset="0"/>
                  </a:rPr>
                  <a:t>LM</a:t>
                </a:r>
                <a:r>
                  <a:rPr lang="zh-CN" altLang="en-US" sz="2000" dirty="0">
                    <a:latin typeface="Helvetica" pitchFamily="2" charset="0"/>
                  </a:rPr>
                  <a:t> </a:t>
                </a:r>
                <a:r>
                  <a:rPr lang="en-US" altLang="zh-CN" sz="2000" dirty="0">
                    <a:latin typeface="Helvetica" pitchFamily="2" charset="0"/>
                  </a:rPr>
                  <a:t>is</a:t>
                </a:r>
                <a:r>
                  <a:rPr lang="zh-CN" altLang="en-US" sz="2000" dirty="0">
                    <a:latin typeface="Helvetica" pitchFamily="2" charset="0"/>
                  </a:rPr>
                  <a:t> </a:t>
                </a:r>
                <a:r>
                  <a:rPr lang="en-US" altLang="zh-CN" sz="2000" dirty="0">
                    <a:latin typeface="Helvetica" pitchFamily="2" charset="0"/>
                  </a:rPr>
                  <a:t>more</a:t>
                </a:r>
                <a:r>
                  <a:rPr lang="zh-CN" altLang="en-US" sz="2000" dirty="0">
                    <a:latin typeface="Helvetica" pitchFamily="2" charset="0"/>
                  </a:rPr>
                  <a:t> </a:t>
                </a:r>
                <a:r>
                  <a:rPr lang="en-US" altLang="zh-CN" sz="2000" dirty="0">
                    <a:latin typeface="Helvetica" pitchFamily="2" charset="0"/>
                  </a:rPr>
                  <a:t>likely</a:t>
                </a:r>
                <a:r>
                  <a:rPr lang="zh-CN" altLang="en-US" sz="2000" dirty="0">
                    <a:latin typeface="Helvetica" pitchFamily="2" charset="0"/>
                  </a:rPr>
                  <a:t> </a:t>
                </a:r>
                <a:r>
                  <a:rPr lang="en-US" altLang="zh-CN" sz="2000" dirty="0">
                    <a:latin typeface="Helvetica" pitchFamily="2" charset="0"/>
                  </a:rPr>
                  <a:t>from</a:t>
                </a:r>
                <a:r>
                  <a:rPr lang="zh-CN" altLang="en-US" sz="2000" dirty="0">
                    <a:latin typeface="Helvetica" pitchFamily="2" charset="0"/>
                  </a:rPr>
                  <a:t> </a:t>
                </a:r>
                <a:r>
                  <a:rPr lang="en-US" altLang="zh-CN" sz="2000" dirty="0">
                    <a:latin typeface="Helvetica" pitchFamily="2" charset="0"/>
                  </a:rPr>
                  <a:t>the</a:t>
                </a:r>
                <a:r>
                  <a:rPr lang="zh-CN" altLang="en-US" sz="2000" dirty="0">
                    <a:latin typeface="Helvetica" pitchFamily="2" charset="0"/>
                  </a:rPr>
                  <a:t> </a:t>
                </a:r>
                <a:r>
                  <a:rPr lang="en-US" altLang="zh-CN" sz="2000" dirty="0">
                    <a:latin typeface="Helvetica" pitchFamily="2" charset="0"/>
                  </a:rPr>
                  <a:t>training</a:t>
                </a:r>
                <a:r>
                  <a:rPr lang="zh-CN" altLang="en-US" sz="2000" dirty="0">
                    <a:latin typeface="Helvetica" pitchFamily="2" charset="0"/>
                  </a:rPr>
                  <a:t> </a:t>
                </a:r>
                <a:r>
                  <a:rPr lang="en-US" altLang="zh-CN" sz="2000" dirty="0">
                    <a:latin typeface="Helvetica" pitchFamily="2" charset="0"/>
                  </a:rPr>
                  <a:t>data</a:t>
                </a:r>
                <a:r>
                  <a:rPr lang="zh-CN" altLang="en-US" sz="2000" dirty="0">
                    <a:latin typeface="Helvetica" pitchFamily="2" charset="0"/>
                  </a:rPr>
                  <a:t> </a:t>
                </a:r>
                <a:r>
                  <a:rPr lang="en-US" altLang="zh-CN" sz="2000" dirty="0">
                    <a:latin typeface="Helvetica" pitchFamily="2" charset="0"/>
                  </a:rPr>
                  <a:t>(our</a:t>
                </a:r>
                <a:r>
                  <a:rPr lang="zh-CN" altLang="en-US" sz="2000" dirty="0">
                    <a:latin typeface="Helvetica" pitchFamily="2" charset="0"/>
                  </a:rPr>
                  <a:t> </a:t>
                </a:r>
                <a:r>
                  <a:rPr lang="en-US" altLang="zh-CN" sz="2000" dirty="0">
                    <a:latin typeface="Helvetica" pitchFamily="2" charset="0"/>
                  </a:rPr>
                  <a:t>target</a:t>
                </a:r>
                <a:r>
                  <a:rPr lang="zh-CN" altLang="en-US" sz="2000" dirty="0">
                    <a:latin typeface="Helvetica" pitchFamily="2" charset="0"/>
                  </a:rPr>
                  <a:t> </a:t>
                </a:r>
                <a:r>
                  <a:rPr lang="en-US" altLang="zh-CN" sz="2000" dirty="0">
                    <a:latin typeface="Helvetica" pitchFamily="2" charset="0"/>
                  </a:rPr>
                  <a:t>of</a:t>
                </a:r>
                <a:r>
                  <a:rPr lang="zh-CN" altLang="en-US" sz="2000" dirty="0">
                    <a:latin typeface="Helvetica" pitchFamily="2" charset="0"/>
                  </a:rPr>
                  <a:t> </a:t>
                </a:r>
                <a:r>
                  <a:rPr lang="en-US" altLang="zh-CN" sz="2000" dirty="0">
                    <a:latin typeface="Helvetica" pitchFamily="2" charset="0"/>
                  </a:rPr>
                  <a:t>LM)</a:t>
                </a:r>
                <a:endParaRPr lang="en-US" sz="2000" dirty="0"/>
              </a:p>
              <a:p>
                <a:r>
                  <a:rPr lang="en-US" sz="2400" dirty="0"/>
                  <a:t>This is equal to the exponential of the cross-entropy loss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sz="2400" dirty="0"/>
                  <a:t>:</a:t>
                </a:r>
              </a:p>
              <a:p>
                <a:endParaRPr lang="en-HK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5DB77C-0336-DEED-684C-1D77E91E1B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0496"/>
                <a:ext cx="10515600" cy="4351338"/>
              </a:xfrm>
              <a:blipFill>
                <a:blip r:embed="rId3"/>
                <a:stretch>
                  <a:fillRect l="-844" t="-8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D22B6-A439-65C8-EC57-1D5579F8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0971B4-1822-A2C8-28F6-99F782894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484" y="2401120"/>
            <a:ext cx="4304678" cy="1027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C9232E-9741-54CB-B0DC-910C36307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3189" y="5227980"/>
            <a:ext cx="4457759" cy="82892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DBC625A-75D9-4748-BF38-A67EEE9F36C1}"/>
              </a:ext>
            </a:extLst>
          </p:cNvPr>
          <p:cNvSpPr txBox="1"/>
          <p:nvPr/>
        </p:nvSpPr>
        <p:spPr>
          <a:xfrm>
            <a:off x="8539794" y="2987249"/>
            <a:ext cx="2814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L</a:t>
            </a:r>
            <a:r>
              <a:rPr lang="zh-CN" altLang="en-US" dirty="0">
                <a:solidFill>
                  <a:srgbClr val="FF0000"/>
                </a:solidFill>
                <a:latin typeface="Helvetica" pitchFamily="2" charset="0"/>
              </a:rPr>
              <a:t>ower perplexity is better</a:t>
            </a:r>
          </a:p>
        </p:txBody>
      </p:sp>
    </p:spTree>
    <p:extLst>
      <p:ext uri="{BB962C8B-B14F-4D97-AF65-F5344CB8AC3E}">
        <p14:creationId xmlns:p14="http://schemas.microsoft.com/office/powerpoint/2010/main" val="131296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EF558-B3F9-897B-F867-AEB579B71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RNN Language Model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D4785C-F79E-24EE-A866-E2507FDE2A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3597" y="1577181"/>
                <a:ext cx="10741830" cy="514429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b="1" dirty="0"/>
                  <a:t>Input</a:t>
                </a:r>
                <a:r>
                  <a:rPr lang="zh-CN" altLang="en-US" sz="2000" b="1" dirty="0"/>
                  <a:t> </a:t>
                </a:r>
                <a:r>
                  <a:rPr lang="en-US" altLang="zh-CN" sz="2000" b="1" dirty="0"/>
                  <a:t>data:</a:t>
                </a:r>
                <a:r>
                  <a:rPr lang="zh-CN" altLang="en-US" sz="2000" b="1" dirty="0"/>
                  <a:t> </a:t>
                </a:r>
                <a:r>
                  <a:rPr lang="en-US" sz="2000" dirty="0"/>
                  <a:t>a sequence</a:t>
                </a:r>
                <a:r>
                  <a:rPr lang="en-US" altLang="zh-CN" sz="2000" dirty="0"/>
                  <a:t>s</a:t>
                </a:r>
                <a:r>
                  <a:rPr lang="en-US" sz="2000" dirty="0"/>
                  <a:t> of </a:t>
                </a:r>
                <a:r>
                  <a:rPr lang="en-US" altLang="zh-CN" sz="2000" dirty="0"/>
                  <a:t>tokens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dirty="0"/>
              </a:p>
              <a:p>
                <a:r>
                  <a:rPr lang="en-US" altLang="zh-CN" sz="2000" b="1" dirty="0"/>
                  <a:t>Training</a:t>
                </a:r>
                <a:r>
                  <a:rPr lang="zh-CN" altLang="en-US" sz="2000" b="1" dirty="0"/>
                  <a:t> </a:t>
                </a:r>
                <a:r>
                  <a:rPr lang="en-US" altLang="zh-CN" sz="2000" b="1" dirty="0"/>
                  <a:t>process:</a:t>
                </a:r>
                <a:r>
                  <a:rPr lang="en-HK" sz="2000" dirty="0"/>
                  <a:t> compute output distribution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HK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HK" sz="2000" dirty="0"/>
                  <a:t> for </a:t>
                </a:r>
                <a:r>
                  <a:rPr lang="en-HK" sz="2000" dirty="0">
                    <a:solidFill>
                      <a:srgbClr val="C00000"/>
                    </a:solidFill>
                  </a:rPr>
                  <a:t>every step </a:t>
                </a:r>
                <a14:m>
                  <m:oMath xmlns:m="http://schemas.openxmlformats.org/officeDocument/2006/math">
                    <m:r>
                      <a:rPr lang="en-HK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HK" sz="2000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HK" sz="1800" dirty="0"/>
                  <a:t>i.e., predict probability </a:t>
                </a:r>
                <a:r>
                  <a:rPr lang="en-HK" sz="1800" dirty="0" err="1"/>
                  <a:t>dist</a:t>
                </a:r>
                <a:r>
                  <a:rPr lang="en-US" altLang="zh-CN" sz="1800" dirty="0" err="1"/>
                  <a:t>ribution</a:t>
                </a:r>
                <a:r>
                  <a:rPr lang="en-HK" sz="1800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HK" sz="1800" dirty="0"/>
                  <a:t>, given </a:t>
                </a:r>
                <a:r>
                  <a:rPr lang="en-US" altLang="zh-CN" sz="1800" dirty="0"/>
                  <a:t>token</a:t>
                </a:r>
                <a:r>
                  <a:rPr lang="en-HK" sz="1800" dirty="0"/>
                  <a:t>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 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US" altLang="zh-CN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HK" sz="1800" dirty="0"/>
              </a:p>
              <a:p>
                <a:r>
                  <a:rPr lang="en-HK" sz="2000" b="1" dirty="0"/>
                  <a:t>Loss function</a:t>
                </a:r>
                <a:r>
                  <a:rPr lang="en-HK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HK" sz="2000" b="1" dirty="0"/>
                  <a:t>on step </a:t>
                </a:r>
                <a14:m>
                  <m:oMath xmlns:m="http://schemas.openxmlformats.org/officeDocument/2006/math">
                    <m:r>
                      <a:rPr lang="en-HK" sz="2000" b="1" i="1" dirty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zh-CN" sz="2000" b="1" dirty="0"/>
                  <a:t>:</a:t>
                </a:r>
                <a:r>
                  <a:rPr lang="en-HK" sz="2000" b="1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HK" sz="2000" dirty="0">
                    <a:solidFill>
                      <a:srgbClr val="C00000"/>
                    </a:solidFill>
                  </a:rPr>
                  <a:t>cross-entropy</a:t>
                </a:r>
                <a:r>
                  <a:rPr lang="en-HK" sz="2000" dirty="0"/>
                  <a:t> </a:t>
                </a:r>
                <a:r>
                  <a:rPr lang="en-US" altLang="zh-CN" sz="2000" dirty="0"/>
                  <a:t>loss</a:t>
                </a:r>
                <a:r>
                  <a:rPr lang="zh-CN" altLang="en-US" sz="2000" dirty="0"/>
                  <a:t> </a:t>
                </a:r>
                <a:r>
                  <a:rPr lang="en-HK" sz="2000" dirty="0"/>
                  <a:t>between predicted probability distribution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HK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HK" sz="2000" dirty="0"/>
                  <a:t>, and the true next </a:t>
                </a:r>
                <a:r>
                  <a:rPr lang="en-US" altLang="zh-CN" sz="2000" dirty="0"/>
                  <a:t>token</a:t>
                </a:r>
                <a:r>
                  <a:rPr lang="en-HK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HK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HK" sz="2000" dirty="0"/>
                  <a:t> </a:t>
                </a:r>
              </a:p>
              <a:p>
                <a:pPr marL="0" indent="0">
                  <a:buNone/>
                </a:pPr>
                <a:endParaRPr lang="en-HK" sz="2000" dirty="0"/>
              </a:p>
              <a:p>
                <a:endParaRPr lang="en-HK" sz="2000" dirty="0"/>
              </a:p>
              <a:p>
                <a:r>
                  <a:rPr lang="en-HK" sz="2000" dirty="0"/>
                  <a:t>Average </a:t>
                </a:r>
                <a:r>
                  <a:rPr lang="en-US" altLang="zh-CN" sz="2000" dirty="0"/>
                  <a:t>loss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all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steps</a:t>
                </a:r>
                <a:r>
                  <a:rPr lang="en-HK" sz="2000" dirty="0"/>
                  <a:t> to get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HK" sz="2000" dirty="0"/>
                  <a:t>overall loss for entire training </a:t>
                </a:r>
                <a:r>
                  <a:rPr lang="en-US" altLang="zh-CN" sz="2000" dirty="0"/>
                  <a:t>data</a:t>
                </a:r>
                <a:r>
                  <a:rPr lang="en-HK" sz="2000" dirty="0"/>
                  <a:t>:</a:t>
                </a:r>
              </a:p>
              <a:p>
                <a:endParaRPr lang="en-HK" sz="2000" dirty="0"/>
              </a:p>
              <a:p>
                <a:endParaRPr lang="en-HK" sz="2000" dirty="0"/>
              </a:p>
              <a:p>
                <a:r>
                  <a:rPr lang="en-US" altLang="zh-CN" sz="2000" b="1" dirty="0"/>
                  <a:t>Training</a:t>
                </a:r>
                <a:r>
                  <a:rPr lang="zh-CN" altLang="en-US" sz="2000" b="1" dirty="0"/>
                  <a:t> </a:t>
                </a:r>
                <a:r>
                  <a:rPr lang="en-US" altLang="zh-CN" sz="2000" b="1" dirty="0"/>
                  <a:t>objective:</a:t>
                </a:r>
                <a:r>
                  <a:rPr lang="zh-CN" altLang="en-US" sz="2000" b="1" dirty="0"/>
                  <a:t> </a:t>
                </a:r>
                <a:r>
                  <a:rPr lang="en-US" altLang="zh-CN" sz="2000" dirty="0"/>
                  <a:t>minimizing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cross-entropy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loss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(minimizing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perplexity)</a:t>
                </a:r>
                <a:endParaRPr lang="en-HK" sz="2000" dirty="0"/>
              </a:p>
              <a:p>
                <a:endParaRPr lang="en-HK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D4785C-F79E-24EE-A866-E2507FDE2A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3597" y="1577181"/>
                <a:ext cx="10741830" cy="5144294"/>
              </a:xfrm>
              <a:blipFill>
                <a:blip r:embed="rId3"/>
                <a:stretch>
                  <a:fillRect l="-354" t="-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430E9-B98B-A9CA-F842-0EFB89FB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E00132-5558-B743-5F98-B50C87809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184" y="3606171"/>
            <a:ext cx="6085631" cy="765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28C5AC-35A0-53C2-E1FA-A14DDE977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113" y="4898224"/>
            <a:ext cx="3890611" cy="76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0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EF558-B3F9-897B-F867-AEB579B71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altLang="zh-CN" dirty="0"/>
              <a:t>RNN for </a:t>
            </a:r>
            <a:r>
              <a:rPr lang="en-US" altLang="zh-CN" dirty="0"/>
              <a:t>M</a:t>
            </a:r>
            <a:r>
              <a:rPr lang="en-HK" altLang="zh-CN" dirty="0" err="1"/>
              <a:t>achine</a:t>
            </a:r>
            <a:r>
              <a:rPr lang="en-HK" altLang="zh-CN" dirty="0"/>
              <a:t> </a:t>
            </a:r>
            <a:r>
              <a:rPr lang="en-US" altLang="zh-CN" dirty="0"/>
              <a:t>T</a:t>
            </a:r>
            <a:r>
              <a:rPr lang="en-HK" altLang="zh-CN" dirty="0" err="1"/>
              <a:t>ranslation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4785C-F79E-24EE-A866-E2507FDE2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65" y="1577181"/>
            <a:ext cx="10741830" cy="4351338"/>
          </a:xfrm>
        </p:spPr>
        <p:txBody>
          <a:bodyPr>
            <a:normAutofit/>
          </a:bodyPr>
          <a:lstStyle/>
          <a:p>
            <a:r>
              <a:rPr lang="en-HK" altLang="zh-CN" sz="2000" dirty="0"/>
              <a:t>Machine Translation (MT) is the task of translating a sentence x from one language (the source language) to a sentence y in another language (the target language)</a:t>
            </a:r>
            <a:endParaRPr lang="en-HK" sz="20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E384CE0-9672-C14B-832E-9F149A61B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935" y="2346908"/>
            <a:ext cx="5754881" cy="314751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0661864-F686-204E-A667-4F15F517965F}"/>
              </a:ext>
            </a:extLst>
          </p:cNvPr>
          <p:cNvSpPr txBox="1"/>
          <p:nvPr/>
        </p:nvSpPr>
        <p:spPr>
          <a:xfrm>
            <a:off x="6686009" y="5531414"/>
            <a:ext cx="5226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50" dirty="0"/>
              <a:t>Source:</a:t>
            </a:r>
            <a:r>
              <a:rPr kumimoji="1" lang="zh-CN" altLang="en-US" sz="1050" dirty="0"/>
              <a:t> </a:t>
            </a:r>
            <a:r>
              <a:rPr kumimoji="1" lang="en-HK" altLang="zh-CN" sz="1050" dirty="0"/>
              <a:t>https://</a:t>
            </a:r>
            <a:r>
              <a:rPr kumimoji="1" lang="en-HK" altLang="zh-CN" sz="1050" dirty="0" err="1"/>
              <a:t>web.stanford.edu</a:t>
            </a:r>
            <a:r>
              <a:rPr kumimoji="1" lang="en-HK" altLang="zh-CN" sz="1050" dirty="0"/>
              <a:t>/class/cs224n/slides/cs224n-2024-lecture06-fancy-rnn.pdf</a:t>
            </a:r>
            <a:endParaRPr kumimoji="1" lang="zh-CN" altLang="en-US" sz="105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FBBE559-8C90-E24F-9401-8B03D045B91B}"/>
              </a:ext>
            </a:extLst>
          </p:cNvPr>
          <p:cNvSpPr txBox="1">
            <a:spLocks/>
          </p:cNvSpPr>
          <p:nvPr/>
        </p:nvSpPr>
        <p:spPr>
          <a:xfrm>
            <a:off x="441364" y="2346907"/>
            <a:ext cx="6007561" cy="39095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MT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conditional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LM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task</a:t>
            </a:r>
          </a:p>
          <a:p>
            <a:pPr lvl="1"/>
            <a:r>
              <a:rPr lang="en-US" altLang="zh-CN" sz="1600" dirty="0"/>
              <a:t>Sequence-to-sequence</a:t>
            </a:r>
            <a:r>
              <a:rPr lang="zh-CN" altLang="en-US" sz="1600" dirty="0"/>
              <a:t> </a:t>
            </a:r>
            <a:r>
              <a:rPr lang="en-US" altLang="zh-CN" sz="1600" dirty="0"/>
              <a:t>RNN</a:t>
            </a:r>
            <a:r>
              <a:rPr lang="zh-CN" altLang="en-US" sz="1600" dirty="0"/>
              <a:t> </a:t>
            </a:r>
            <a:r>
              <a:rPr lang="en-US" altLang="zh-CN" sz="1600" dirty="0"/>
              <a:t>model</a:t>
            </a:r>
          </a:p>
          <a:p>
            <a:r>
              <a:rPr lang="en-US" altLang="zh-CN" sz="2000" dirty="0"/>
              <a:t>Model</a:t>
            </a:r>
            <a:r>
              <a:rPr lang="zh-CN" altLang="en-US" sz="2000" dirty="0"/>
              <a:t> </a:t>
            </a:r>
            <a:r>
              <a:rPr lang="en-US" altLang="zh-CN" sz="2000" dirty="0"/>
              <a:t>training</a:t>
            </a:r>
          </a:p>
          <a:p>
            <a:pPr lvl="1"/>
            <a:r>
              <a:rPr lang="en-US" altLang="zh-CN" sz="1600" dirty="0"/>
              <a:t>Minimizing</a:t>
            </a:r>
            <a:r>
              <a:rPr lang="zh-CN" altLang="en-US" sz="1600" dirty="0"/>
              <a:t> </a:t>
            </a:r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cross-entropy loss</a:t>
            </a:r>
            <a:r>
              <a:rPr lang="zh-CN" altLang="en-US" sz="1600" dirty="0"/>
              <a:t> </a:t>
            </a:r>
            <a:r>
              <a:rPr lang="en-US" altLang="zh-CN" sz="1600" dirty="0"/>
              <a:t>among</a:t>
            </a:r>
            <a:r>
              <a:rPr lang="zh-CN" altLang="en-US" sz="1600" dirty="0"/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tokens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in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the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predicted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sentence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by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the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model</a:t>
            </a:r>
            <a:r>
              <a:rPr lang="zh-CN" altLang="en-US" sz="1600" dirty="0"/>
              <a:t> </a:t>
            </a:r>
            <a:r>
              <a:rPr lang="en-US" altLang="zh-CN" sz="1600" dirty="0"/>
              <a:t>and</a:t>
            </a:r>
            <a:r>
              <a:rPr lang="zh-CN" altLang="en-US" sz="1600" dirty="0"/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tokens</a:t>
            </a:r>
            <a:r>
              <a:rPr lang="zh-CN" altLang="en-US" sz="1600" dirty="0">
                <a:solidFill>
                  <a:srgbClr val="C00000"/>
                </a:solidFill>
              </a:rPr>
              <a:t>  </a:t>
            </a:r>
            <a:r>
              <a:rPr lang="en-US" altLang="zh-CN" sz="1600" dirty="0">
                <a:solidFill>
                  <a:srgbClr val="C00000"/>
                </a:solidFill>
              </a:rPr>
              <a:t>in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ground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truth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target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sentence</a:t>
            </a:r>
          </a:p>
          <a:p>
            <a:r>
              <a:rPr lang="en-US" altLang="zh-CN" sz="2000" dirty="0"/>
              <a:t>Information</a:t>
            </a:r>
            <a:r>
              <a:rPr lang="zh-CN" altLang="en-US" sz="2000" dirty="0"/>
              <a:t> </a:t>
            </a:r>
            <a:r>
              <a:rPr lang="en-US" altLang="zh-CN" sz="2000" dirty="0"/>
              <a:t>Bottleneck:</a:t>
            </a:r>
            <a:r>
              <a:rPr lang="zh-CN" altLang="en-US" sz="2000" dirty="0"/>
              <a:t> </a:t>
            </a:r>
            <a:r>
              <a:rPr lang="en-HK" sz="1600" dirty="0" err="1"/>
              <a:t>Encod</a:t>
            </a:r>
            <a:r>
              <a:rPr lang="en-US" altLang="zh-CN" sz="1600" dirty="0"/>
              <a:t>er</a:t>
            </a:r>
            <a:r>
              <a:rPr lang="zh-CN" altLang="en-US" sz="1600" dirty="0"/>
              <a:t> </a:t>
            </a:r>
            <a:r>
              <a:rPr lang="en-US" altLang="zh-CN" sz="1600" dirty="0"/>
              <a:t>RNN</a:t>
            </a:r>
            <a:r>
              <a:rPr lang="en-HK" sz="1600" dirty="0"/>
              <a:t> needs to capture </a:t>
            </a:r>
            <a:r>
              <a:rPr lang="en-HK" sz="1600" b="1" dirty="0"/>
              <a:t>all information </a:t>
            </a:r>
            <a:r>
              <a:rPr lang="en-HK" sz="1600" dirty="0"/>
              <a:t>about the source sentence</a:t>
            </a:r>
          </a:p>
          <a:p>
            <a:pPr lvl="1"/>
            <a:r>
              <a:rPr lang="en-US" altLang="zh-CN" sz="1500" dirty="0"/>
              <a:t>Is</a:t>
            </a:r>
            <a:r>
              <a:rPr lang="zh-CN" altLang="en-US" sz="1500" dirty="0"/>
              <a:t> </a:t>
            </a:r>
            <a:r>
              <a:rPr lang="en-US" altLang="zh-CN" sz="1500" dirty="0"/>
              <a:t>it</a:t>
            </a:r>
            <a:r>
              <a:rPr lang="zh-CN" altLang="en-US" sz="1500" dirty="0"/>
              <a:t> </a:t>
            </a:r>
            <a:r>
              <a:rPr lang="en-US" altLang="zh-CN" sz="1500" dirty="0"/>
              <a:t>really</a:t>
            </a:r>
            <a:r>
              <a:rPr lang="zh-CN" altLang="en-US" sz="1500" dirty="0"/>
              <a:t> </a:t>
            </a:r>
            <a:r>
              <a:rPr lang="en-US" altLang="zh-CN" sz="1500" dirty="0"/>
              <a:t>necessary</a:t>
            </a:r>
            <a:r>
              <a:rPr lang="zh-CN" altLang="en-US" sz="1500" dirty="0"/>
              <a:t> </a:t>
            </a:r>
            <a:r>
              <a:rPr lang="en-US" altLang="zh-CN" sz="1500" dirty="0"/>
              <a:t>in</a:t>
            </a:r>
            <a:r>
              <a:rPr lang="zh-CN" altLang="en-US" sz="1500" dirty="0"/>
              <a:t> </a:t>
            </a:r>
            <a:r>
              <a:rPr lang="en-US" altLang="zh-CN" sz="1500" dirty="0"/>
              <a:t>all</a:t>
            </a:r>
            <a:r>
              <a:rPr lang="zh-CN" altLang="en-US" sz="1500" dirty="0"/>
              <a:t> </a:t>
            </a:r>
            <a:r>
              <a:rPr lang="en-US" altLang="zh-CN" sz="1500" dirty="0"/>
              <a:t>scenarios?</a:t>
            </a:r>
          </a:p>
          <a:p>
            <a:pPr lvl="2"/>
            <a:r>
              <a:rPr lang="en-US" altLang="zh-CN" sz="1500" dirty="0"/>
              <a:t>For instance, a MT</a:t>
            </a:r>
            <a:r>
              <a:rPr lang="zh-CN" altLang="en-US" sz="1500" dirty="0"/>
              <a:t> </a:t>
            </a:r>
            <a:r>
              <a:rPr lang="en-US" altLang="zh-CN" sz="1500" dirty="0"/>
              <a:t>model does not need to be aware of the other words in the sentence when translating “boy” in the phrase “A boy is eating the banana.”</a:t>
            </a:r>
            <a:endParaRPr lang="en-HK" sz="1500" dirty="0"/>
          </a:p>
          <a:p>
            <a:pPr lvl="1"/>
            <a:r>
              <a:rPr lang="en-US" altLang="zh-CN" sz="1500" dirty="0"/>
              <a:t>What</a:t>
            </a:r>
            <a:r>
              <a:rPr lang="zh-CN" altLang="en-US" sz="1500" dirty="0"/>
              <a:t> </a:t>
            </a:r>
            <a:r>
              <a:rPr lang="en-US" altLang="zh-CN" sz="1500" dirty="0"/>
              <a:t>if</a:t>
            </a:r>
            <a:r>
              <a:rPr lang="zh-CN" altLang="en-US" sz="1500" dirty="0"/>
              <a:t> </a:t>
            </a:r>
            <a:r>
              <a:rPr lang="en-US" altLang="zh-CN" sz="1500" dirty="0"/>
              <a:t>the</a:t>
            </a:r>
            <a:r>
              <a:rPr lang="zh-CN" altLang="en-US" sz="1500" dirty="0"/>
              <a:t> </a:t>
            </a:r>
            <a:r>
              <a:rPr lang="en-US" altLang="zh-CN" sz="1500" dirty="0"/>
              <a:t>sentence</a:t>
            </a:r>
            <a:r>
              <a:rPr lang="zh-CN" altLang="en-US" sz="1500" dirty="0"/>
              <a:t> </a:t>
            </a:r>
            <a:r>
              <a:rPr lang="en-US" altLang="zh-CN" sz="1500" dirty="0"/>
              <a:t>is</a:t>
            </a:r>
            <a:r>
              <a:rPr lang="zh-CN" altLang="en-US" sz="1500" dirty="0"/>
              <a:t> </a:t>
            </a:r>
            <a:r>
              <a:rPr lang="en-US" altLang="zh-CN" sz="1500" dirty="0"/>
              <a:t>too</a:t>
            </a:r>
            <a:r>
              <a:rPr lang="zh-CN" altLang="en-US" sz="1500" dirty="0"/>
              <a:t> </a:t>
            </a:r>
            <a:r>
              <a:rPr lang="en-US" altLang="zh-CN" sz="1500" dirty="0"/>
              <a:t>long?</a:t>
            </a:r>
            <a:r>
              <a:rPr lang="zh-CN" altLang="en-US" sz="1500" dirty="0"/>
              <a:t> </a:t>
            </a:r>
            <a:r>
              <a:rPr lang="en-US" altLang="zh-CN" sz="1500" dirty="0"/>
              <a:t>Gradient</a:t>
            </a:r>
            <a:r>
              <a:rPr lang="zh-CN" altLang="en-US" sz="1500" dirty="0"/>
              <a:t> </a:t>
            </a:r>
            <a:r>
              <a:rPr lang="en-HK" altLang="zh-CN" sz="1500" dirty="0"/>
              <a:t>vanishing and exploding</a:t>
            </a:r>
            <a:endParaRPr lang="en-US" altLang="zh-CN" sz="1500" dirty="0"/>
          </a:p>
          <a:p>
            <a:pPr lvl="2"/>
            <a:r>
              <a:rPr lang="en-US" altLang="zh-CN" sz="1500" dirty="0"/>
              <a:t>Variants:</a:t>
            </a:r>
            <a:r>
              <a:rPr lang="zh-CN" altLang="en-US" sz="1500" dirty="0"/>
              <a:t> </a:t>
            </a:r>
            <a:r>
              <a:rPr lang="en-US" altLang="zh-CN" sz="1500" dirty="0"/>
              <a:t>Bidirectional</a:t>
            </a:r>
            <a:r>
              <a:rPr lang="zh-CN" altLang="en-US" sz="1500" dirty="0"/>
              <a:t> </a:t>
            </a:r>
            <a:r>
              <a:rPr lang="en-US" altLang="zh-CN" sz="1500" dirty="0"/>
              <a:t>RNN,</a:t>
            </a:r>
            <a:r>
              <a:rPr lang="zh-CN" altLang="en-US" sz="1500" dirty="0"/>
              <a:t> </a:t>
            </a:r>
            <a:r>
              <a:rPr lang="en-US" altLang="zh-CN" sz="1500" dirty="0"/>
              <a:t>GRU,</a:t>
            </a:r>
            <a:r>
              <a:rPr lang="zh-CN" altLang="en-US" sz="1500" dirty="0"/>
              <a:t> </a:t>
            </a:r>
            <a:r>
              <a:rPr lang="en-US" altLang="zh-CN" sz="1500" dirty="0"/>
              <a:t>LSTM</a:t>
            </a:r>
          </a:p>
          <a:p>
            <a:pPr lvl="2"/>
            <a:r>
              <a:rPr lang="en-US" altLang="zh-CN" sz="1500" b="1" dirty="0">
                <a:solidFill>
                  <a:srgbClr val="C00000"/>
                </a:solidFill>
              </a:rPr>
              <a:t>Attention</a:t>
            </a:r>
            <a:endParaRPr lang="en-HK" sz="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7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EF558-B3F9-897B-F867-AEB579B71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Attention-based</a:t>
            </a:r>
            <a:r>
              <a:rPr lang="zh-CN" altLang="en-US" sz="4000" dirty="0"/>
              <a:t> </a:t>
            </a:r>
            <a:r>
              <a:rPr lang="en-HK" altLang="zh-CN" sz="4000" dirty="0"/>
              <a:t>RNN for </a:t>
            </a:r>
            <a:r>
              <a:rPr lang="en-US" altLang="zh-CN" sz="4000" dirty="0"/>
              <a:t>M</a:t>
            </a:r>
            <a:r>
              <a:rPr lang="en-HK" altLang="zh-CN" sz="4000" dirty="0" err="1"/>
              <a:t>achine</a:t>
            </a:r>
            <a:r>
              <a:rPr lang="en-HK" altLang="zh-CN" sz="4000" dirty="0"/>
              <a:t> </a:t>
            </a:r>
            <a:r>
              <a:rPr lang="en-US" altLang="zh-CN" sz="4000" dirty="0"/>
              <a:t>T</a:t>
            </a:r>
            <a:r>
              <a:rPr lang="en-HK" altLang="zh-CN" sz="4000" dirty="0" err="1"/>
              <a:t>ranslation</a:t>
            </a:r>
            <a:endParaRPr lang="en-HK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4785C-F79E-24EE-A866-E2507FDE2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596" y="1577181"/>
            <a:ext cx="11193919" cy="4351338"/>
          </a:xfrm>
        </p:spPr>
        <p:txBody>
          <a:bodyPr>
            <a:normAutofit/>
          </a:bodyPr>
          <a:lstStyle/>
          <a:p>
            <a:r>
              <a:rPr lang="en-HK" altLang="zh-CN" sz="2000" dirty="0"/>
              <a:t>Attention is just a weighted </a:t>
            </a:r>
            <a:r>
              <a:rPr lang="en-HK" altLang="zh-CN" sz="2000" dirty="0" err="1"/>
              <a:t>averag</a:t>
            </a:r>
            <a:r>
              <a:rPr lang="en-US" altLang="zh-CN" sz="2000" dirty="0"/>
              <a:t>e,</a:t>
            </a:r>
            <a:r>
              <a:rPr lang="zh-CN" altLang="en-US" sz="2000" dirty="0"/>
              <a:t> </a:t>
            </a:r>
            <a:r>
              <a:rPr lang="en-US" altLang="zh-CN" sz="2000" dirty="0"/>
              <a:t>weights</a:t>
            </a:r>
            <a:r>
              <a:rPr lang="zh-CN" altLang="en-US" sz="2000" dirty="0"/>
              <a:t> </a:t>
            </a:r>
            <a:r>
              <a:rPr lang="en-US" altLang="zh-CN" sz="2000" dirty="0"/>
              <a:t>(</a:t>
            </a:r>
            <a:r>
              <a:rPr lang="en-US" altLang="zh-CN" sz="2000" b="1" dirty="0">
                <a:solidFill>
                  <a:srgbClr val="C00000"/>
                </a:solidFill>
              </a:rPr>
              <a:t>values</a:t>
            </a:r>
            <a:r>
              <a:rPr lang="en-US" altLang="zh-CN" sz="2000" dirty="0"/>
              <a:t>)</a:t>
            </a:r>
            <a:r>
              <a:rPr lang="zh-CN" altLang="en-US" sz="2000" dirty="0"/>
              <a:t> </a:t>
            </a:r>
            <a:r>
              <a:rPr lang="en-US" altLang="zh-CN" sz="2000" dirty="0"/>
              <a:t>mean</a:t>
            </a:r>
            <a:r>
              <a:rPr lang="zh-CN" altLang="en-US" sz="2000" dirty="0"/>
              <a:t> </a:t>
            </a:r>
            <a:r>
              <a:rPr lang="en-US" altLang="zh-CN" sz="2000" dirty="0"/>
              <a:t>importance/correlation/similarity,…</a:t>
            </a:r>
          </a:p>
          <a:p>
            <a:r>
              <a:rPr lang="en-US" altLang="zh-CN" sz="2000" dirty="0"/>
              <a:t>O</a:t>
            </a:r>
            <a:r>
              <a:rPr lang="en-HK" altLang="zh-CN" sz="2000" dirty="0"/>
              <a:t>n each step of the decoder, use direct connection to the encoder to </a:t>
            </a:r>
            <a:r>
              <a:rPr lang="en-HK" altLang="zh-CN" sz="2000" b="1" dirty="0">
                <a:solidFill>
                  <a:srgbClr val="C00000"/>
                </a:solidFill>
              </a:rPr>
              <a:t>focus on a particular part </a:t>
            </a:r>
            <a:r>
              <a:rPr lang="en-HK" altLang="zh-CN" sz="2000" dirty="0"/>
              <a:t>of the source sequence</a:t>
            </a:r>
            <a:endParaRPr lang="en-HK" sz="32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0661864-F686-204E-A667-4F15F517965F}"/>
              </a:ext>
            </a:extLst>
          </p:cNvPr>
          <p:cNvSpPr txBox="1"/>
          <p:nvPr/>
        </p:nvSpPr>
        <p:spPr>
          <a:xfrm>
            <a:off x="6263235" y="5890065"/>
            <a:ext cx="5226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50" dirty="0"/>
              <a:t>Source:</a:t>
            </a:r>
            <a:r>
              <a:rPr kumimoji="1" lang="zh-CN" altLang="en-US" sz="1050" dirty="0"/>
              <a:t> </a:t>
            </a:r>
            <a:r>
              <a:rPr kumimoji="1" lang="en-HK" altLang="zh-CN" sz="1050" dirty="0"/>
              <a:t>https://</a:t>
            </a:r>
            <a:r>
              <a:rPr kumimoji="1" lang="en-HK" altLang="zh-CN" sz="1050" dirty="0" err="1"/>
              <a:t>web.stanford.edu</a:t>
            </a:r>
            <a:r>
              <a:rPr kumimoji="1" lang="en-HK" altLang="zh-CN" sz="1050" dirty="0"/>
              <a:t>/class/cs224n/slides/cs224n-2024-lecture06-fancy-rnn.pdf</a:t>
            </a:r>
            <a:endParaRPr kumimoji="1" lang="zh-CN" altLang="en-US" sz="105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FBBE559-8C90-E24F-9401-8B03D045B91B}"/>
              </a:ext>
            </a:extLst>
          </p:cNvPr>
          <p:cNvSpPr txBox="1">
            <a:spLocks/>
          </p:cNvSpPr>
          <p:nvPr/>
        </p:nvSpPr>
        <p:spPr>
          <a:xfrm>
            <a:off x="813597" y="2435591"/>
            <a:ext cx="4972208" cy="3581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HK" sz="12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C06B8B2-0C54-3945-9D6F-345F9757D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722" y="3600730"/>
            <a:ext cx="3266429" cy="207794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AD6C7CFD-3894-6E4C-89BD-967CC31A5C99}"/>
              </a:ext>
            </a:extLst>
          </p:cNvPr>
          <p:cNvGrpSpPr/>
          <p:nvPr/>
        </p:nvGrpSpPr>
        <p:grpSpPr>
          <a:xfrm>
            <a:off x="6873073" y="3491845"/>
            <a:ext cx="4362371" cy="2398219"/>
            <a:chOff x="6167309" y="2574143"/>
            <a:chExt cx="5453528" cy="322759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0316294-3FF7-4A42-B03B-7380E16D1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7309" y="2574143"/>
              <a:ext cx="5453528" cy="3227598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DE4B438-2652-D240-A928-99FA56AFE7E8}"/>
                </a:ext>
              </a:extLst>
            </p:cNvPr>
            <p:cNvSpPr txBox="1"/>
            <p:nvPr/>
          </p:nvSpPr>
          <p:spPr>
            <a:xfrm>
              <a:off x="9362485" y="4794384"/>
              <a:ext cx="729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query</a:t>
              </a:r>
              <a:endParaRPr kumimoji="1" lang="zh-CN" altLang="en-US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D29E2BE-22E3-E94B-8B19-85B99EE6C5A9}"/>
                </a:ext>
              </a:extLst>
            </p:cNvPr>
            <p:cNvSpPr txBox="1"/>
            <p:nvPr/>
          </p:nvSpPr>
          <p:spPr>
            <a:xfrm>
              <a:off x="7898782" y="4858742"/>
              <a:ext cx="587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keys</a:t>
              </a:r>
              <a:endParaRPr kumimoji="1" lang="zh-CN" altLang="en-US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9B1907F-DDAE-F84D-84CC-7B765E7D49C6}"/>
                </a:ext>
              </a:extLst>
            </p:cNvPr>
            <p:cNvSpPr txBox="1"/>
            <p:nvPr/>
          </p:nvSpPr>
          <p:spPr>
            <a:xfrm>
              <a:off x="8098003" y="3857064"/>
              <a:ext cx="775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values</a:t>
              </a:r>
              <a:endParaRPr kumimoji="1"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261A030-1EF6-BC4F-9F5B-32038988641D}"/>
                </a:ext>
              </a:extLst>
            </p:cNvPr>
            <p:cNvSpPr txBox="1"/>
            <p:nvPr/>
          </p:nvSpPr>
          <p:spPr>
            <a:xfrm>
              <a:off x="8192388" y="2687650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output</a:t>
              </a:r>
              <a:endParaRPr kumimoji="1" lang="zh-CN" altLang="en-US" dirty="0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FB3A00D3-3E00-7747-ADC9-09A296401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477" y="2717800"/>
            <a:ext cx="53594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2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333236-F6F5-5EEA-FFA3-8BE95D614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889" y="3429322"/>
            <a:ext cx="3606182" cy="2537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B4628A-C753-C684-3547-6FDDEB70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Attention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0DCF5-1462-9A52-A59D-7EF492BE0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807" y="161523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Attention provides more “</a:t>
            </a:r>
            <a:r>
              <a:rPr lang="en-US" dirty="0">
                <a:solidFill>
                  <a:srgbClr val="C00000"/>
                </a:solidFill>
              </a:rPr>
              <a:t>human-like</a:t>
            </a:r>
            <a:r>
              <a:rPr lang="en-US" dirty="0"/>
              <a:t>” model of the MT process</a:t>
            </a:r>
          </a:p>
          <a:p>
            <a:pPr lvl="1"/>
            <a:r>
              <a:rPr lang="en-US" dirty="0"/>
              <a:t>You can look back at the source sentence while translating, rather than needing to remember it all</a:t>
            </a:r>
          </a:p>
          <a:p>
            <a:r>
              <a:rPr lang="en-HK" dirty="0"/>
              <a:t>Attention solves the bottleneck problem</a:t>
            </a:r>
          </a:p>
          <a:p>
            <a:pPr lvl="1"/>
            <a:r>
              <a:rPr lang="en-HK" dirty="0"/>
              <a:t>Attention allows decoder the to look directly at source</a:t>
            </a:r>
          </a:p>
          <a:p>
            <a:r>
              <a:rPr lang="en-HK" dirty="0"/>
              <a:t>Attention provides some interpretability </a:t>
            </a:r>
          </a:p>
          <a:p>
            <a:pPr lvl="1"/>
            <a:r>
              <a:rPr lang="en-HK" dirty="0"/>
              <a:t>By inspecting attention distribution, we can see what the </a:t>
            </a:r>
          </a:p>
          <a:p>
            <a:pPr marL="457200" lvl="1" indent="0">
              <a:buNone/>
            </a:pPr>
            <a:r>
              <a:rPr lang="en-HK" dirty="0"/>
              <a:t>   decoder was focus on</a:t>
            </a:r>
          </a:p>
          <a:p>
            <a:pPr marL="0" indent="0">
              <a:buNone/>
            </a:pP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19EC-2062-87A3-1597-8B245184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316B-1F59-457E-B854-08845265F8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95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3558</Words>
  <Application>Microsoft Macintosh PowerPoint</Application>
  <PresentationFormat>宽屏</PresentationFormat>
  <Paragraphs>464</Paragraphs>
  <Slides>37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5" baseType="lpstr">
      <vt:lpstr>Microsoft YaHei</vt:lpstr>
      <vt:lpstr>Arial</vt:lpstr>
      <vt:lpstr>Calibri</vt:lpstr>
      <vt:lpstr>Calibri Light</vt:lpstr>
      <vt:lpstr>Cambria Math</vt:lpstr>
      <vt:lpstr>Helvetica</vt:lpstr>
      <vt:lpstr>Noto Sans</vt:lpstr>
      <vt:lpstr>Office Theme</vt:lpstr>
      <vt:lpstr>COMP 5152 Advanced Data Analytics</vt:lpstr>
      <vt:lpstr>Agenda</vt:lpstr>
      <vt:lpstr>Recap</vt:lpstr>
      <vt:lpstr>Why should we care about Language Modeling?</vt:lpstr>
      <vt:lpstr>Evaluating Language Models</vt:lpstr>
      <vt:lpstr>Training a RNN Language Model</vt:lpstr>
      <vt:lpstr>RNN for Machine Translation</vt:lpstr>
      <vt:lpstr>Attention-based RNN for Machine Translation</vt:lpstr>
      <vt:lpstr>Attention</vt:lpstr>
      <vt:lpstr>Language Modeling, RNN, and Attention</vt:lpstr>
      <vt:lpstr>Attention is all you need[1]?</vt:lpstr>
      <vt:lpstr>Attention is all you need?</vt:lpstr>
      <vt:lpstr>Transformer Model</vt:lpstr>
      <vt:lpstr>Multi-head Attention</vt:lpstr>
      <vt:lpstr>Performance of Transformer Model</vt:lpstr>
      <vt:lpstr>With Transformer, Pre-training is coming…</vt:lpstr>
      <vt:lpstr>With Transformer, Pre-training is coming…</vt:lpstr>
      <vt:lpstr>BERT: Bidirectional Encoder Representations from Transformers[1]</vt:lpstr>
      <vt:lpstr>BERT: Bidirectional Encoder Representations from Transformers</vt:lpstr>
      <vt:lpstr>BERT: Bidirectional Encoder Representations from Transformers</vt:lpstr>
      <vt:lpstr>T5: Exploring the limits of transfer learning with a unified text-to-text transformer[1]</vt:lpstr>
      <vt:lpstr>T5: Exploring the limits of transfer learning with a unified text-to-text transformer</vt:lpstr>
      <vt:lpstr>GPT:Improving Language Understanding by Generative Pre-Training[1]</vt:lpstr>
      <vt:lpstr>GPT-2: Language Models are Unsupervised Multitask Learners[1]</vt:lpstr>
      <vt:lpstr>GPT-3: Language models are few-shot learners[1]</vt:lpstr>
      <vt:lpstr>Models are larger, training data is more</vt:lpstr>
      <vt:lpstr>Models are larger, training data is more</vt:lpstr>
      <vt:lpstr>Prompting (Prompt Engineering)</vt:lpstr>
      <vt:lpstr>Chain-of-thought (CoT) Prompting</vt:lpstr>
      <vt:lpstr>Prompting (Prompt Engineering)</vt:lpstr>
      <vt:lpstr>Instructive Fine-tuning Large Language Models</vt:lpstr>
      <vt:lpstr>Reinforcement Learning from Human Feedbacks (RLHF)</vt:lpstr>
      <vt:lpstr>Instructive SFT + RLHF</vt:lpstr>
      <vt:lpstr>NLP Research Trends in era of LLMs</vt:lpstr>
      <vt:lpstr>Development of NLP techniques</vt:lpstr>
      <vt:lpstr>Research Assistant Wanted</vt:lpstr>
      <vt:lpstr>References &amp; Recommended materials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5152 Advanced Data Analytics</dc:title>
  <dc:creator>ZHANG, Mengyuan [COMP]</dc:creator>
  <cp:lastModifiedBy>WEN, Preke [Student]</cp:lastModifiedBy>
  <cp:revision>26</cp:revision>
  <dcterms:created xsi:type="dcterms:W3CDTF">2021-04-13T10:32:20Z</dcterms:created>
  <dcterms:modified xsi:type="dcterms:W3CDTF">2024-03-19T08:36:56Z</dcterms:modified>
</cp:coreProperties>
</file>